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6"/>
  </p:notesMasterIdLst>
  <p:sldIdLst>
    <p:sldId id="256" r:id="rId2"/>
    <p:sldId id="258" r:id="rId3"/>
    <p:sldId id="259" r:id="rId4"/>
    <p:sldId id="260" r:id="rId5"/>
    <p:sldId id="261" r:id="rId6"/>
    <p:sldId id="262" r:id="rId7"/>
    <p:sldId id="263" r:id="rId8"/>
    <p:sldId id="264" r:id="rId9"/>
    <p:sldId id="290" r:id="rId10"/>
    <p:sldId id="291" r:id="rId11"/>
    <p:sldId id="292" r:id="rId12"/>
    <p:sldId id="265" r:id="rId13"/>
    <p:sldId id="268" r:id="rId14"/>
    <p:sldId id="269" r:id="rId15"/>
  </p:sldIdLst>
  <p:sldSz cx="9144000" cy="5143500" type="screen16x9"/>
  <p:notesSz cx="6858000" cy="9144000"/>
  <p:embeddedFontLst>
    <p:embeddedFont>
      <p:font typeface="Albert Sans" panose="020B0604020202020204" charset="0"/>
      <p:regular r:id="rId17"/>
      <p:bold r:id="rId18"/>
      <p:italic r:id="rId19"/>
      <p:boldItalic r:id="rId20"/>
    </p:embeddedFont>
    <p:embeddedFont>
      <p:font typeface="Goldman" panose="020B0604020202020204" charset="0"/>
      <p:regular r:id="rId21"/>
      <p:bold r:id="rId22"/>
    </p:embeddedFont>
    <p:embeddedFont>
      <p:font typeface="Open Sans" panose="020B0606030504020204" pitchFamily="34" charset="0"/>
      <p:regular r:id="rId23"/>
      <p:bold r:id="rId24"/>
      <p:italic r:id="rId25"/>
      <p:boldItalic r:id="rId26"/>
    </p:embeddedFont>
    <p:embeddedFont>
      <p:font typeface="Raleway"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33213CE-A690-4810-BCC5-F1A4074D9A82}">
  <a:tblStyle styleId="{433213CE-A690-4810-BCC5-F1A4074D9A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76f413143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76f413143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9BE8CB1C-EE6D-8DBD-7319-73860C11D945}"/>
            </a:ext>
          </a:extLst>
        </p:cNvPr>
        <p:cNvGrpSpPr/>
        <p:nvPr/>
      </p:nvGrpSpPr>
      <p:grpSpPr>
        <a:xfrm>
          <a:off x="0" y="0"/>
          <a:ext cx="0" cy="0"/>
          <a:chOff x="0" y="0"/>
          <a:chExt cx="0" cy="0"/>
        </a:xfrm>
      </p:grpSpPr>
      <p:sp>
        <p:nvSpPr>
          <p:cNvPr id="179" name="Google Shape;179;g33fb61485ab_0_110:notes">
            <a:extLst>
              <a:ext uri="{FF2B5EF4-FFF2-40B4-BE49-F238E27FC236}">
                <a16:creationId xmlns:a16="http://schemas.microsoft.com/office/drawing/2014/main" id="{918C8CE0-C2B1-2346-50E1-A1844175C46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3fb61485ab_0_110:notes">
            <a:extLst>
              <a:ext uri="{FF2B5EF4-FFF2-40B4-BE49-F238E27FC236}">
                <a16:creationId xmlns:a16="http://schemas.microsoft.com/office/drawing/2014/main" id="{9BDE14BB-1997-DD75-063F-A5E5422CF2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81598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a:extLst>
            <a:ext uri="{FF2B5EF4-FFF2-40B4-BE49-F238E27FC236}">
              <a16:creationId xmlns:a16="http://schemas.microsoft.com/office/drawing/2014/main" id="{8C234A8F-7E06-DCA3-3DB0-ED908DE51EC8}"/>
            </a:ext>
          </a:extLst>
        </p:cNvPr>
        <p:cNvGrpSpPr/>
        <p:nvPr/>
      </p:nvGrpSpPr>
      <p:grpSpPr>
        <a:xfrm>
          <a:off x="0" y="0"/>
          <a:ext cx="0" cy="0"/>
          <a:chOff x="0" y="0"/>
          <a:chExt cx="0" cy="0"/>
        </a:xfrm>
      </p:grpSpPr>
      <p:sp>
        <p:nvSpPr>
          <p:cNvPr id="197" name="Google Shape;197;ge1d838b627_4_100:notes">
            <a:extLst>
              <a:ext uri="{FF2B5EF4-FFF2-40B4-BE49-F238E27FC236}">
                <a16:creationId xmlns:a16="http://schemas.microsoft.com/office/drawing/2014/main" id="{D3F987B0-2AA8-5720-8205-8B13B1FE5F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e1d838b627_4_100:notes">
            <a:extLst>
              <a:ext uri="{FF2B5EF4-FFF2-40B4-BE49-F238E27FC236}">
                <a16:creationId xmlns:a16="http://schemas.microsoft.com/office/drawing/2014/main" id="{E21E802C-3CA7-60D1-C42F-CC26F86573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26594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e1d838b627_4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e1d838b627_4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e1d838b627_4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35c9f142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3fb61485ab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3fb61485a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e1d838b627_4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a:extLst>
            <a:ext uri="{FF2B5EF4-FFF2-40B4-BE49-F238E27FC236}">
              <a16:creationId xmlns:a16="http://schemas.microsoft.com/office/drawing/2014/main" id="{22EA10DF-4628-147B-6112-B59F41B3BBE1}"/>
            </a:ext>
          </a:extLst>
        </p:cNvPr>
        <p:cNvGrpSpPr/>
        <p:nvPr/>
      </p:nvGrpSpPr>
      <p:grpSpPr>
        <a:xfrm>
          <a:off x="0" y="0"/>
          <a:ext cx="0" cy="0"/>
          <a:chOff x="0" y="0"/>
          <a:chExt cx="0" cy="0"/>
        </a:xfrm>
      </p:grpSpPr>
      <p:sp>
        <p:nvSpPr>
          <p:cNvPr id="179" name="Google Shape;179;g33fb61485ab_0_110:notes">
            <a:extLst>
              <a:ext uri="{FF2B5EF4-FFF2-40B4-BE49-F238E27FC236}">
                <a16:creationId xmlns:a16="http://schemas.microsoft.com/office/drawing/2014/main" id="{3D14EAB0-BE07-93EE-0E1A-D59634331C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3fb61485ab_0_110:notes">
            <a:extLst>
              <a:ext uri="{FF2B5EF4-FFF2-40B4-BE49-F238E27FC236}">
                <a16:creationId xmlns:a16="http://schemas.microsoft.com/office/drawing/2014/main" id="{1DF23C9B-1E97-98DE-8F35-7585CDAA56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05785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title="Recurso 16@4x.png"/>
          <p:cNvPicPr preferRelativeResize="0"/>
          <p:nvPr/>
        </p:nvPicPr>
        <p:blipFill rotWithShape="1">
          <a:blip r:embed="rId2">
            <a:alphaModFix/>
          </a:blip>
          <a:srcRect l="3725"/>
          <a:stretch/>
        </p:blipFill>
        <p:spPr>
          <a:xfrm>
            <a:off x="0" y="0"/>
            <a:ext cx="9144003" cy="5143500"/>
          </a:xfrm>
          <a:prstGeom prst="rect">
            <a:avLst/>
          </a:prstGeom>
          <a:noFill/>
          <a:ln>
            <a:noFill/>
          </a:ln>
        </p:spPr>
      </p:pic>
      <p:sp>
        <p:nvSpPr>
          <p:cNvPr id="10" name="Google Shape;10;p2"/>
          <p:cNvSpPr txBox="1">
            <a:spLocks noGrp="1"/>
          </p:cNvSpPr>
          <p:nvPr>
            <p:ph type="ctrTitle"/>
          </p:nvPr>
        </p:nvSpPr>
        <p:spPr>
          <a:xfrm>
            <a:off x="511925" y="490600"/>
            <a:ext cx="5025000" cy="17598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511925" y="4098375"/>
            <a:ext cx="2409300" cy="5655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a:spLocks noGrp="1"/>
          </p:cNvSpPr>
          <p:nvPr>
            <p:ph type="pic" idx="2"/>
          </p:nvPr>
        </p:nvSpPr>
        <p:spPr>
          <a:xfrm>
            <a:off x="5585650" y="691200"/>
            <a:ext cx="3469800" cy="44523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2_1">
    <p:spTree>
      <p:nvGrpSpPr>
        <p:cNvPr id="1" name="Shape 53"/>
        <p:cNvGrpSpPr/>
        <p:nvPr/>
      </p:nvGrpSpPr>
      <p:grpSpPr>
        <a:xfrm>
          <a:off x="0" y="0"/>
          <a:ext cx="0" cy="0"/>
          <a:chOff x="0" y="0"/>
          <a:chExt cx="0" cy="0"/>
        </a:xfrm>
      </p:grpSpPr>
      <p:pic>
        <p:nvPicPr>
          <p:cNvPr id="54" name="Google Shape;54;p13" title="Recurso 13@4x.png"/>
          <p:cNvPicPr preferRelativeResize="0"/>
          <p:nvPr/>
        </p:nvPicPr>
        <p:blipFill>
          <a:blip r:embed="rId2">
            <a:alphaModFix/>
          </a:blip>
          <a:stretch>
            <a:fillRect/>
          </a:stretch>
        </p:blipFill>
        <p:spPr>
          <a:xfrm>
            <a:off x="150" y="3725"/>
            <a:ext cx="9144003" cy="5143500"/>
          </a:xfrm>
          <a:prstGeom prst="rect">
            <a:avLst/>
          </a:prstGeom>
          <a:noFill/>
          <a:ln>
            <a:noFill/>
          </a:ln>
        </p:spPr>
      </p:pic>
      <p:sp>
        <p:nvSpPr>
          <p:cNvPr id="55" name="Google Shape;55;p13"/>
          <p:cNvSpPr txBox="1">
            <a:spLocks noGrp="1"/>
          </p:cNvSpPr>
          <p:nvPr>
            <p:ph type="subTitle" idx="1"/>
          </p:nvPr>
        </p:nvSpPr>
        <p:spPr>
          <a:xfrm>
            <a:off x="1199875" y="2181425"/>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6" name="Google Shape;56;p13"/>
          <p:cNvSpPr txBox="1">
            <a:spLocks noGrp="1"/>
          </p:cNvSpPr>
          <p:nvPr>
            <p:ph type="subTitle" idx="2"/>
          </p:nvPr>
        </p:nvSpPr>
        <p:spPr>
          <a:xfrm>
            <a:off x="1199875" y="2712838"/>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7" name="Google Shape;57;p13"/>
          <p:cNvSpPr txBox="1">
            <a:spLocks noGrp="1"/>
          </p:cNvSpPr>
          <p:nvPr>
            <p:ph type="subTitle" idx="3"/>
          </p:nvPr>
        </p:nvSpPr>
        <p:spPr>
          <a:xfrm>
            <a:off x="1199875" y="3244250"/>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8" name="Google Shape;58;p13"/>
          <p:cNvSpPr txBox="1">
            <a:spLocks noGrp="1"/>
          </p:cNvSpPr>
          <p:nvPr>
            <p:ph type="subTitle" idx="4"/>
          </p:nvPr>
        </p:nvSpPr>
        <p:spPr>
          <a:xfrm>
            <a:off x="1199875" y="3775663"/>
            <a:ext cx="4484400" cy="539400"/>
          </a:xfrm>
          <a:prstGeom prst="rect">
            <a:avLst/>
          </a:prstGeom>
        </p:spPr>
        <p:txBody>
          <a:bodyPr spcFirstLastPara="1" wrap="square" lIns="91425" tIns="91425" rIns="91425" bIns="91425" anchor="t" anchorCtr="0">
            <a:noAutofit/>
          </a:bodyPr>
          <a:lstStyle>
            <a:lvl1pPr lvl="0">
              <a:lnSpc>
                <a:spcPct val="95000"/>
              </a:lnSpc>
              <a:spcBef>
                <a:spcPts val="0"/>
              </a:spcBef>
              <a:spcAft>
                <a:spcPts val="0"/>
              </a:spcAft>
              <a:buSzPts val="1400"/>
              <a:buFont typeface="Raleway"/>
              <a:buNone/>
              <a:defRPr sz="2600">
                <a:latin typeface="Goldman"/>
                <a:ea typeface="Goldman"/>
                <a:cs typeface="Goldman"/>
                <a:sym typeface="Goldman"/>
              </a:defRPr>
            </a:lvl1pPr>
            <a:lvl2pPr lvl="1">
              <a:lnSpc>
                <a:spcPct val="95000"/>
              </a:lnSpc>
              <a:spcBef>
                <a:spcPts val="0"/>
              </a:spcBef>
              <a:spcAft>
                <a:spcPts val="0"/>
              </a:spcAft>
              <a:buSzPts val="1400"/>
              <a:buFont typeface="Raleway"/>
              <a:buNone/>
              <a:defRPr b="1">
                <a:latin typeface="Raleway"/>
                <a:ea typeface="Raleway"/>
                <a:cs typeface="Raleway"/>
                <a:sym typeface="Raleway"/>
              </a:defRPr>
            </a:lvl2pPr>
            <a:lvl3pPr lvl="2">
              <a:lnSpc>
                <a:spcPct val="95000"/>
              </a:lnSpc>
              <a:spcBef>
                <a:spcPts val="0"/>
              </a:spcBef>
              <a:spcAft>
                <a:spcPts val="0"/>
              </a:spcAft>
              <a:buSzPts val="1400"/>
              <a:buFont typeface="Raleway"/>
              <a:buNone/>
              <a:defRPr b="1">
                <a:latin typeface="Raleway"/>
                <a:ea typeface="Raleway"/>
                <a:cs typeface="Raleway"/>
                <a:sym typeface="Raleway"/>
              </a:defRPr>
            </a:lvl3pPr>
            <a:lvl4pPr lvl="3">
              <a:lnSpc>
                <a:spcPct val="95000"/>
              </a:lnSpc>
              <a:spcBef>
                <a:spcPts val="0"/>
              </a:spcBef>
              <a:spcAft>
                <a:spcPts val="0"/>
              </a:spcAft>
              <a:buSzPts val="1400"/>
              <a:buFont typeface="Raleway"/>
              <a:buNone/>
              <a:defRPr b="1">
                <a:latin typeface="Raleway"/>
                <a:ea typeface="Raleway"/>
                <a:cs typeface="Raleway"/>
                <a:sym typeface="Raleway"/>
              </a:defRPr>
            </a:lvl4pPr>
            <a:lvl5pPr lvl="4">
              <a:lnSpc>
                <a:spcPct val="95000"/>
              </a:lnSpc>
              <a:spcBef>
                <a:spcPts val="0"/>
              </a:spcBef>
              <a:spcAft>
                <a:spcPts val="0"/>
              </a:spcAft>
              <a:buSzPts val="1400"/>
              <a:buFont typeface="Raleway"/>
              <a:buNone/>
              <a:defRPr b="1">
                <a:latin typeface="Raleway"/>
                <a:ea typeface="Raleway"/>
                <a:cs typeface="Raleway"/>
                <a:sym typeface="Raleway"/>
              </a:defRPr>
            </a:lvl5pPr>
            <a:lvl6pPr lvl="5">
              <a:lnSpc>
                <a:spcPct val="95000"/>
              </a:lnSpc>
              <a:spcBef>
                <a:spcPts val="0"/>
              </a:spcBef>
              <a:spcAft>
                <a:spcPts val="0"/>
              </a:spcAft>
              <a:buSzPts val="1400"/>
              <a:buFont typeface="Raleway"/>
              <a:buNone/>
              <a:defRPr b="1">
                <a:latin typeface="Raleway"/>
                <a:ea typeface="Raleway"/>
                <a:cs typeface="Raleway"/>
                <a:sym typeface="Raleway"/>
              </a:defRPr>
            </a:lvl6pPr>
            <a:lvl7pPr lvl="6">
              <a:lnSpc>
                <a:spcPct val="95000"/>
              </a:lnSpc>
              <a:spcBef>
                <a:spcPts val="0"/>
              </a:spcBef>
              <a:spcAft>
                <a:spcPts val="0"/>
              </a:spcAft>
              <a:buSzPts val="1400"/>
              <a:buFont typeface="Raleway"/>
              <a:buNone/>
              <a:defRPr b="1">
                <a:latin typeface="Raleway"/>
                <a:ea typeface="Raleway"/>
                <a:cs typeface="Raleway"/>
                <a:sym typeface="Raleway"/>
              </a:defRPr>
            </a:lvl7pPr>
            <a:lvl8pPr lvl="7">
              <a:lnSpc>
                <a:spcPct val="95000"/>
              </a:lnSpc>
              <a:spcBef>
                <a:spcPts val="0"/>
              </a:spcBef>
              <a:spcAft>
                <a:spcPts val="0"/>
              </a:spcAft>
              <a:buSzPts val="1400"/>
              <a:buFont typeface="Raleway"/>
              <a:buNone/>
              <a:defRPr b="1">
                <a:latin typeface="Raleway"/>
                <a:ea typeface="Raleway"/>
                <a:cs typeface="Raleway"/>
                <a:sym typeface="Raleway"/>
              </a:defRPr>
            </a:lvl8pPr>
            <a:lvl9pPr lvl="8">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59" name="Google Shape;59;p13"/>
          <p:cNvSpPr txBox="1">
            <a:spLocks noGrp="1"/>
          </p:cNvSpPr>
          <p:nvPr>
            <p:ph type="title" hasCustomPrompt="1"/>
          </p:nvPr>
        </p:nvSpPr>
        <p:spPr>
          <a:xfrm>
            <a:off x="282076" y="3918388"/>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0" name="Google Shape;60;p13"/>
          <p:cNvSpPr txBox="1">
            <a:spLocks noGrp="1"/>
          </p:cNvSpPr>
          <p:nvPr>
            <p:ph type="title" idx="5" hasCustomPrompt="1"/>
          </p:nvPr>
        </p:nvSpPr>
        <p:spPr>
          <a:xfrm>
            <a:off x="282077" y="2855413"/>
            <a:ext cx="865800" cy="310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61" name="Google Shape;61;p13"/>
          <p:cNvSpPr txBox="1">
            <a:spLocks noGrp="1"/>
          </p:cNvSpPr>
          <p:nvPr>
            <p:ph type="title" idx="6" hasCustomPrompt="1"/>
          </p:nvPr>
        </p:nvSpPr>
        <p:spPr>
          <a:xfrm>
            <a:off x="282905" y="2324225"/>
            <a:ext cx="864300" cy="3105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2" name="Google Shape;62;p13"/>
          <p:cNvSpPr txBox="1">
            <a:spLocks noGrp="1"/>
          </p:cNvSpPr>
          <p:nvPr>
            <p:ph type="title" idx="7" hasCustomPrompt="1"/>
          </p:nvPr>
        </p:nvSpPr>
        <p:spPr>
          <a:xfrm>
            <a:off x="282076" y="3386900"/>
            <a:ext cx="865800" cy="31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24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63" name="Google Shape;63;p13"/>
          <p:cNvSpPr txBox="1">
            <a:spLocks noGrp="1"/>
          </p:cNvSpPr>
          <p:nvPr>
            <p:ph type="subTitle" idx="8"/>
          </p:nvPr>
        </p:nvSpPr>
        <p:spPr>
          <a:xfrm>
            <a:off x="1199875" y="4307075"/>
            <a:ext cx="4484400" cy="53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aleway"/>
              <a:buNone/>
              <a:defRPr sz="2600">
                <a:latin typeface="Goldman"/>
                <a:ea typeface="Goldman"/>
                <a:cs typeface="Goldman"/>
                <a:sym typeface="Goldman"/>
              </a:defRPr>
            </a:lvl1pPr>
            <a:lvl2pPr lvl="1" rtl="0">
              <a:lnSpc>
                <a:spcPct val="95000"/>
              </a:lnSpc>
              <a:spcBef>
                <a:spcPts val="0"/>
              </a:spcBef>
              <a:spcAft>
                <a:spcPts val="0"/>
              </a:spcAft>
              <a:buSzPts val="1400"/>
              <a:buFont typeface="Raleway"/>
              <a:buNone/>
              <a:defRPr b="1">
                <a:latin typeface="Raleway"/>
                <a:ea typeface="Raleway"/>
                <a:cs typeface="Raleway"/>
                <a:sym typeface="Raleway"/>
              </a:defRPr>
            </a:lvl2pPr>
            <a:lvl3pPr lvl="2" rtl="0">
              <a:lnSpc>
                <a:spcPct val="95000"/>
              </a:lnSpc>
              <a:spcBef>
                <a:spcPts val="0"/>
              </a:spcBef>
              <a:spcAft>
                <a:spcPts val="0"/>
              </a:spcAft>
              <a:buSzPts val="1400"/>
              <a:buFont typeface="Raleway"/>
              <a:buNone/>
              <a:defRPr b="1">
                <a:latin typeface="Raleway"/>
                <a:ea typeface="Raleway"/>
                <a:cs typeface="Raleway"/>
                <a:sym typeface="Raleway"/>
              </a:defRPr>
            </a:lvl3pPr>
            <a:lvl4pPr lvl="3" rtl="0">
              <a:lnSpc>
                <a:spcPct val="95000"/>
              </a:lnSpc>
              <a:spcBef>
                <a:spcPts val="0"/>
              </a:spcBef>
              <a:spcAft>
                <a:spcPts val="0"/>
              </a:spcAft>
              <a:buSzPts val="1400"/>
              <a:buFont typeface="Raleway"/>
              <a:buNone/>
              <a:defRPr b="1">
                <a:latin typeface="Raleway"/>
                <a:ea typeface="Raleway"/>
                <a:cs typeface="Raleway"/>
                <a:sym typeface="Raleway"/>
              </a:defRPr>
            </a:lvl4pPr>
            <a:lvl5pPr lvl="4" rtl="0">
              <a:lnSpc>
                <a:spcPct val="95000"/>
              </a:lnSpc>
              <a:spcBef>
                <a:spcPts val="0"/>
              </a:spcBef>
              <a:spcAft>
                <a:spcPts val="0"/>
              </a:spcAft>
              <a:buSzPts val="1400"/>
              <a:buFont typeface="Raleway"/>
              <a:buNone/>
              <a:defRPr b="1">
                <a:latin typeface="Raleway"/>
                <a:ea typeface="Raleway"/>
                <a:cs typeface="Raleway"/>
                <a:sym typeface="Raleway"/>
              </a:defRPr>
            </a:lvl5pPr>
            <a:lvl6pPr lvl="5" rtl="0">
              <a:lnSpc>
                <a:spcPct val="95000"/>
              </a:lnSpc>
              <a:spcBef>
                <a:spcPts val="0"/>
              </a:spcBef>
              <a:spcAft>
                <a:spcPts val="0"/>
              </a:spcAft>
              <a:buSzPts val="1400"/>
              <a:buFont typeface="Raleway"/>
              <a:buNone/>
              <a:defRPr b="1">
                <a:latin typeface="Raleway"/>
                <a:ea typeface="Raleway"/>
                <a:cs typeface="Raleway"/>
                <a:sym typeface="Raleway"/>
              </a:defRPr>
            </a:lvl6pPr>
            <a:lvl7pPr lvl="6" rtl="0">
              <a:lnSpc>
                <a:spcPct val="95000"/>
              </a:lnSpc>
              <a:spcBef>
                <a:spcPts val="0"/>
              </a:spcBef>
              <a:spcAft>
                <a:spcPts val="0"/>
              </a:spcAft>
              <a:buSzPts val="1400"/>
              <a:buFont typeface="Raleway"/>
              <a:buNone/>
              <a:defRPr b="1">
                <a:latin typeface="Raleway"/>
                <a:ea typeface="Raleway"/>
                <a:cs typeface="Raleway"/>
                <a:sym typeface="Raleway"/>
              </a:defRPr>
            </a:lvl7pPr>
            <a:lvl8pPr lvl="7" rtl="0">
              <a:lnSpc>
                <a:spcPct val="95000"/>
              </a:lnSpc>
              <a:spcBef>
                <a:spcPts val="0"/>
              </a:spcBef>
              <a:spcAft>
                <a:spcPts val="0"/>
              </a:spcAft>
              <a:buSzPts val="1400"/>
              <a:buFont typeface="Raleway"/>
              <a:buNone/>
              <a:defRPr b="1">
                <a:latin typeface="Raleway"/>
                <a:ea typeface="Raleway"/>
                <a:cs typeface="Raleway"/>
                <a:sym typeface="Raleway"/>
              </a:defRPr>
            </a:lvl8pPr>
            <a:lvl9pPr lvl="8" rtl="0">
              <a:lnSpc>
                <a:spcPct val="95000"/>
              </a:lnSpc>
              <a:spcBef>
                <a:spcPts val="0"/>
              </a:spcBef>
              <a:spcAft>
                <a:spcPts val="0"/>
              </a:spcAft>
              <a:buSzPts val="1400"/>
              <a:buFont typeface="Raleway"/>
              <a:buNone/>
              <a:defRPr b="1">
                <a:latin typeface="Raleway"/>
                <a:ea typeface="Raleway"/>
                <a:cs typeface="Raleway"/>
                <a:sym typeface="Raleway"/>
              </a:defRPr>
            </a:lvl9pPr>
          </a:lstStyle>
          <a:p>
            <a:endParaRPr/>
          </a:p>
        </p:txBody>
      </p:sp>
      <p:sp>
        <p:nvSpPr>
          <p:cNvPr id="64" name="Google Shape;64;p13"/>
          <p:cNvSpPr txBox="1">
            <a:spLocks noGrp="1"/>
          </p:cNvSpPr>
          <p:nvPr>
            <p:ph type="title" idx="9" hasCustomPrompt="1"/>
          </p:nvPr>
        </p:nvSpPr>
        <p:spPr>
          <a:xfrm>
            <a:off x="282076" y="4449875"/>
            <a:ext cx="865800" cy="310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24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a:spLocks noGrp="1"/>
          </p:cNvSpPr>
          <p:nvPr>
            <p:ph type="title" idx="13"/>
          </p:nvPr>
        </p:nvSpPr>
        <p:spPr>
          <a:xfrm>
            <a:off x="5221425" y="308391"/>
            <a:ext cx="3631800" cy="10008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6"/>
        <p:cNvGrpSpPr/>
        <p:nvPr/>
      </p:nvGrpSpPr>
      <p:grpSpPr>
        <a:xfrm>
          <a:off x="0" y="0"/>
          <a:ext cx="0" cy="0"/>
          <a:chOff x="0" y="0"/>
          <a:chExt cx="0" cy="0"/>
        </a:xfrm>
      </p:grpSpPr>
      <p:pic>
        <p:nvPicPr>
          <p:cNvPr id="67" name="Google Shape;67;p14" title="Recurso 18@4x.png"/>
          <p:cNvPicPr preferRelativeResize="0"/>
          <p:nvPr/>
        </p:nvPicPr>
        <p:blipFill rotWithShape="1">
          <a:blip r:embed="rId2">
            <a:alphaModFix/>
          </a:blip>
          <a:srcRect l="616"/>
          <a:stretch/>
        </p:blipFill>
        <p:spPr>
          <a:xfrm>
            <a:off x="0" y="0"/>
            <a:ext cx="9087601" cy="5143500"/>
          </a:xfrm>
          <a:prstGeom prst="rect">
            <a:avLst/>
          </a:prstGeom>
          <a:noFill/>
          <a:ln>
            <a:noFill/>
          </a:ln>
        </p:spPr>
      </p:pic>
      <p:sp>
        <p:nvSpPr>
          <p:cNvPr id="68" name="Google Shape;68;p14"/>
          <p:cNvSpPr txBox="1">
            <a:spLocks noGrp="1"/>
          </p:cNvSpPr>
          <p:nvPr>
            <p:ph type="title"/>
          </p:nvPr>
        </p:nvSpPr>
        <p:spPr>
          <a:xfrm>
            <a:off x="1677600" y="485475"/>
            <a:ext cx="7175700" cy="13557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2600"/>
              <a:buNone/>
              <a:defRPr sz="4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69" name="Google Shape;69;p14"/>
          <p:cNvSpPr txBox="1">
            <a:spLocks noGrp="1"/>
          </p:cNvSpPr>
          <p:nvPr>
            <p:ph type="subTitle" idx="1"/>
          </p:nvPr>
        </p:nvSpPr>
        <p:spPr>
          <a:xfrm>
            <a:off x="2883475" y="1900800"/>
            <a:ext cx="5889600" cy="2725500"/>
          </a:xfrm>
          <a:prstGeom prst="rect">
            <a:avLst/>
          </a:prstGeom>
        </p:spPr>
        <p:txBody>
          <a:bodyPr spcFirstLastPara="1" wrap="square" lIns="91425" tIns="91425" rIns="91425" bIns="91425" anchor="b"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70"/>
        <p:cNvGrpSpPr/>
        <p:nvPr/>
      </p:nvGrpSpPr>
      <p:grpSpPr>
        <a:xfrm>
          <a:off x="0" y="0"/>
          <a:ext cx="0" cy="0"/>
          <a:chOff x="0" y="0"/>
          <a:chExt cx="0" cy="0"/>
        </a:xfrm>
      </p:grpSpPr>
      <p:pic>
        <p:nvPicPr>
          <p:cNvPr id="71" name="Google Shape;71;p15" title="Recurso 17@4x.png"/>
          <p:cNvPicPr preferRelativeResize="0"/>
          <p:nvPr/>
        </p:nvPicPr>
        <p:blipFill>
          <a:blip r:embed="rId2">
            <a:alphaModFix/>
          </a:blip>
          <a:stretch>
            <a:fillRect/>
          </a:stretch>
        </p:blipFill>
        <p:spPr>
          <a:xfrm>
            <a:off x="0" y="0"/>
            <a:ext cx="9144003" cy="5143500"/>
          </a:xfrm>
          <a:prstGeom prst="rect">
            <a:avLst/>
          </a:prstGeom>
          <a:noFill/>
          <a:ln>
            <a:noFill/>
          </a:ln>
        </p:spPr>
      </p:pic>
      <p:sp>
        <p:nvSpPr>
          <p:cNvPr id="72" name="Google Shape;72;p15"/>
          <p:cNvSpPr>
            <a:spLocks noGrp="1"/>
          </p:cNvSpPr>
          <p:nvPr>
            <p:ph type="pic" idx="2"/>
          </p:nvPr>
        </p:nvSpPr>
        <p:spPr>
          <a:xfrm>
            <a:off x="0" y="0"/>
            <a:ext cx="2969700" cy="5143500"/>
          </a:xfrm>
          <a:prstGeom prst="rect">
            <a:avLst/>
          </a:prstGeom>
          <a:noFill/>
          <a:ln>
            <a:noFill/>
          </a:ln>
        </p:spPr>
      </p:sp>
      <p:sp>
        <p:nvSpPr>
          <p:cNvPr id="73" name="Google Shape;73;p15"/>
          <p:cNvSpPr txBox="1">
            <a:spLocks noGrp="1"/>
          </p:cNvSpPr>
          <p:nvPr>
            <p:ph type="title"/>
          </p:nvPr>
        </p:nvSpPr>
        <p:spPr>
          <a:xfrm>
            <a:off x="3157450" y="304800"/>
            <a:ext cx="5918700" cy="14457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74" name="Google Shape;74;p15"/>
          <p:cNvSpPr txBox="1">
            <a:spLocks noGrp="1"/>
          </p:cNvSpPr>
          <p:nvPr>
            <p:ph type="body" idx="1"/>
          </p:nvPr>
        </p:nvSpPr>
        <p:spPr>
          <a:xfrm>
            <a:off x="3505675" y="1961150"/>
            <a:ext cx="5350200" cy="28341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15000"/>
              </a:lnSpc>
              <a:spcBef>
                <a:spcPts val="0"/>
              </a:spcBef>
              <a:spcAft>
                <a:spcPts val="0"/>
              </a:spcAft>
              <a:buSzPts val="1400"/>
              <a:buChar char="○"/>
              <a:defRPr/>
            </a:lvl2pPr>
            <a:lvl3pPr marL="1371600" lvl="2" indent="-317500">
              <a:lnSpc>
                <a:spcPct val="115000"/>
              </a:lnSpc>
              <a:spcBef>
                <a:spcPts val="0"/>
              </a:spcBef>
              <a:spcAft>
                <a:spcPts val="0"/>
              </a:spcAft>
              <a:buSzPts val="1400"/>
              <a:buChar char="■"/>
              <a:defRPr/>
            </a:lvl3pPr>
            <a:lvl4pPr marL="1828800" lvl="3" indent="-317500">
              <a:lnSpc>
                <a:spcPct val="115000"/>
              </a:lnSpc>
              <a:spcBef>
                <a:spcPts val="0"/>
              </a:spcBef>
              <a:spcAft>
                <a:spcPts val="0"/>
              </a:spcAft>
              <a:buSzPts val="1400"/>
              <a:buChar char="●"/>
              <a:defRPr/>
            </a:lvl4pPr>
            <a:lvl5pPr marL="2286000" lvl="4" indent="-317500">
              <a:lnSpc>
                <a:spcPct val="115000"/>
              </a:lnSpc>
              <a:spcBef>
                <a:spcPts val="0"/>
              </a:spcBef>
              <a:spcAft>
                <a:spcPts val="0"/>
              </a:spcAft>
              <a:buSzPts val="1400"/>
              <a:buChar char="○"/>
              <a:defRPr/>
            </a:lvl5pPr>
            <a:lvl6pPr marL="2743200" lvl="5" indent="-317500">
              <a:lnSpc>
                <a:spcPct val="115000"/>
              </a:lnSpc>
              <a:spcBef>
                <a:spcPts val="0"/>
              </a:spcBef>
              <a:spcAft>
                <a:spcPts val="0"/>
              </a:spcAft>
              <a:buSzPts val="1400"/>
              <a:buChar char="■"/>
              <a:defRPr/>
            </a:lvl6pPr>
            <a:lvl7pPr marL="3200400" lvl="6" indent="-317500">
              <a:lnSpc>
                <a:spcPct val="115000"/>
              </a:lnSpc>
              <a:spcBef>
                <a:spcPts val="0"/>
              </a:spcBef>
              <a:spcAft>
                <a:spcPts val="0"/>
              </a:spcAft>
              <a:buSzPts val="1400"/>
              <a:buChar char="●"/>
              <a:defRPr/>
            </a:lvl7pPr>
            <a:lvl8pPr marL="3657600" lvl="7" indent="-317500">
              <a:lnSpc>
                <a:spcPct val="115000"/>
              </a:lnSpc>
              <a:spcBef>
                <a:spcPts val="0"/>
              </a:spcBef>
              <a:spcAft>
                <a:spcPts val="0"/>
              </a:spcAft>
              <a:buSzPts val="1400"/>
              <a:buChar char="○"/>
              <a:defRPr/>
            </a:lvl8pPr>
            <a:lvl9pPr marL="4114800" lvl="8" indent="-31750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2"/>
        <p:cNvGrpSpPr/>
        <p:nvPr/>
      </p:nvGrpSpPr>
      <p:grpSpPr>
        <a:xfrm>
          <a:off x="0" y="0"/>
          <a:ext cx="0" cy="0"/>
          <a:chOff x="0" y="0"/>
          <a:chExt cx="0" cy="0"/>
        </a:xfrm>
      </p:grpSpPr>
      <p:pic>
        <p:nvPicPr>
          <p:cNvPr id="83" name="Google Shape;83;p18" title="Recurso 12@4x.png"/>
          <p:cNvPicPr preferRelativeResize="0"/>
          <p:nvPr/>
        </p:nvPicPr>
        <p:blipFill>
          <a:blip r:embed="rId2">
            <a:alphaModFix/>
          </a:blip>
          <a:stretch>
            <a:fillRect/>
          </a:stretch>
        </p:blipFill>
        <p:spPr>
          <a:xfrm>
            <a:off x="0" y="-6"/>
            <a:ext cx="9144003" cy="4951513"/>
          </a:xfrm>
          <a:prstGeom prst="rect">
            <a:avLst/>
          </a:prstGeom>
          <a:noFill/>
          <a:ln>
            <a:noFill/>
          </a:ln>
        </p:spPr>
      </p:pic>
      <p:sp>
        <p:nvSpPr>
          <p:cNvPr id="84" name="Google Shape;84;p18"/>
          <p:cNvSpPr txBox="1">
            <a:spLocks noGrp="1"/>
          </p:cNvSpPr>
          <p:nvPr>
            <p:ph type="subTitle" idx="1"/>
          </p:nvPr>
        </p:nvSpPr>
        <p:spPr>
          <a:xfrm>
            <a:off x="3079688"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5" name="Google Shape;85;p18"/>
          <p:cNvSpPr txBox="1">
            <a:spLocks noGrp="1"/>
          </p:cNvSpPr>
          <p:nvPr>
            <p:ph type="subTitle" idx="2"/>
          </p:nvPr>
        </p:nvSpPr>
        <p:spPr>
          <a:xfrm>
            <a:off x="413175"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6" name="Google Shape;86;p18"/>
          <p:cNvSpPr txBox="1">
            <a:spLocks noGrp="1"/>
          </p:cNvSpPr>
          <p:nvPr>
            <p:ph type="subTitle" idx="3"/>
          </p:nvPr>
        </p:nvSpPr>
        <p:spPr>
          <a:xfrm>
            <a:off x="5746175" y="2567100"/>
            <a:ext cx="2525400" cy="174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7" name="Google Shape;87;p18"/>
          <p:cNvSpPr txBox="1">
            <a:spLocks noGrp="1"/>
          </p:cNvSpPr>
          <p:nvPr>
            <p:ph type="title" hasCustomPrompt="1"/>
          </p:nvPr>
        </p:nvSpPr>
        <p:spPr>
          <a:xfrm>
            <a:off x="3079075" y="2207050"/>
            <a:ext cx="920700" cy="4362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88" name="Google Shape;88;p18"/>
          <p:cNvSpPr txBox="1">
            <a:spLocks noGrp="1"/>
          </p:cNvSpPr>
          <p:nvPr>
            <p:ph type="title" idx="4" hasCustomPrompt="1"/>
          </p:nvPr>
        </p:nvSpPr>
        <p:spPr>
          <a:xfrm>
            <a:off x="413150" y="2207261"/>
            <a:ext cx="920700" cy="4359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9" name="Google Shape;89;p18"/>
          <p:cNvSpPr txBox="1">
            <a:spLocks noGrp="1"/>
          </p:cNvSpPr>
          <p:nvPr>
            <p:ph type="title" idx="5" hasCustomPrompt="1"/>
          </p:nvPr>
        </p:nvSpPr>
        <p:spPr>
          <a:xfrm>
            <a:off x="5746176" y="2207050"/>
            <a:ext cx="920700" cy="4362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0" name="Google Shape;90;p18"/>
          <p:cNvSpPr txBox="1">
            <a:spLocks noGrp="1"/>
          </p:cNvSpPr>
          <p:nvPr>
            <p:ph type="title" idx="6"/>
          </p:nvPr>
        </p:nvSpPr>
        <p:spPr>
          <a:xfrm>
            <a:off x="413150" y="309825"/>
            <a:ext cx="8686800" cy="5727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3000"/>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1"/>
        <p:cNvGrpSpPr/>
        <p:nvPr/>
      </p:nvGrpSpPr>
      <p:grpSpPr>
        <a:xfrm>
          <a:off x="0" y="0"/>
          <a:ext cx="0" cy="0"/>
          <a:chOff x="0" y="0"/>
          <a:chExt cx="0" cy="0"/>
        </a:xfrm>
      </p:grpSpPr>
      <p:pic>
        <p:nvPicPr>
          <p:cNvPr id="92" name="Google Shape;92;p19" title="Recurso 15@4x.png"/>
          <p:cNvPicPr preferRelativeResize="0"/>
          <p:nvPr/>
        </p:nvPicPr>
        <p:blipFill>
          <a:blip r:embed="rId2">
            <a:alphaModFix/>
          </a:blip>
          <a:stretch>
            <a:fillRect/>
          </a:stretch>
        </p:blipFill>
        <p:spPr>
          <a:xfrm rot="10800000" flipH="1">
            <a:off x="0" y="191994"/>
            <a:ext cx="9144003" cy="4951513"/>
          </a:xfrm>
          <a:prstGeom prst="rect">
            <a:avLst/>
          </a:prstGeom>
          <a:noFill/>
          <a:ln>
            <a:noFill/>
          </a:ln>
        </p:spPr>
      </p:pic>
      <p:sp>
        <p:nvSpPr>
          <p:cNvPr id="93" name="Google Shape;93;p19"/>
          <p:cNvSpPr txBox="1">
            <a:spLocks noGrp="1"/>
          </p:cNvSpPr>
          <p:nvPr>
            <p:ph type="subTitle" idx="1"/>
          </p:nvPr>
        </p:nvSpPr>
        <p:spPr>
          <a:xfrm>
            <a:off x="402250"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19"/>
          <p:cNvSpPr txBox="1">
            <a:spLocks noGrp="1"/>
          </p:cNvSpPr>
          <p:nvPr>
            <p:ph type="subTitle" idx="2"/>
          </p:nvPr>
        </p:nvSpPr>
        <p:spPr>
          <a:xfrm>
            <a:off x="2854428"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19"/>
          <p:cNvSpPr txBox="1">
            <a:spLocks noGrp="1"/>
          </p:cNvSpPr>
          <p:nvPr>
            <p:ph type="subTitle" idx="3"/>
          </p:nvPr>
        </p:nvSpPr>
        <p:spPr>
          <a:xfrm>
            <a:off x="402250"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6" name="Google Shape;96;p19"/>
          <p:cNvSpPr txBox="1">
            <a:spLocks noGrp="1"/>
          </p:cNvSpPr>
          <p:nvPr>
            <p:ph type="subTitle" idx="4"/>
          </p:nvPr>
        </p:nvSpPr>
        <p:spPr>
          <a:xfrm>
            <a:off x="2854428"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 name="Google Shape;97;p19"/>
          <p:cNvSpPr txBox="1">
            <a:spLocks noGrp="1"/>
          </p:cNvSpPr>
          <p:nvPr>
            <p:ph type="subTitle" idx="5"/>
          </p:nvPr>
        </p:nvSpPr>
        <p:spPr>
          <a:xfrm>
            <a:off x="5306612" y="1902468"/>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 name="Google Shape;98;p19"/>
          <p:cNvSpPr txBox="1">
            <a:spLocks noGrp="1"/>
          </p:cNvSpPr>
          <p:nvPr>
            <p:ph type="subTitle" idx="6"/>
          </p:nvPr>
        </p:nvSpPr>
        <p:spPr>
          <a:xfrm>
            <a:off x="5306612" y="3720925"/>
            <a:ext cx="2184600" cy="622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9"/>
          <p:cNvSpPr txBox="1">
            <a:spLocks noGrp="1"/>
          </p:cNvSpPr>
          <p:nvPr>
            <p:ph type="title"/>
          </p:nvPr>
        </p:nvSpPr>
        <p:spPr>
          <a:xfrm>
            <a:off x="413150" y="3098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00" name="Google Shape;100;p19"/>
          <p:cNvSpPr txBox="1">
            <a:spLocks noGrp="1"/>
          </p:cNvSpPr>
          <p:nvPr>
            <p:ph type="title" idx="7" hasCustomPrompt="1"/>
          </p:nvPr>
        </p:nvSpPr>
        <p:spPr>
          <a:xfrm>
            <a:off x="5316614" y="3476380"/>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1" name="Google Shape;101;p19"/>
          <p:cNvSpPr txBox="1">
            <a:spLocks noGrp="1"/>
          </p:cNvSpPr>
          <p:nvPr>
            <p:ph type="title" idx="8" hasCustomPrompt="1"/>
          </p:nvPr>
        </p:nvSpPr>
        <p:spPr>
          <a:xfrm>
            <a:off x="5316614" y="1667875"/>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2" name="Google Shape;102;p19"/>
          <p:cNvSpPr txBox="1">
            <a:spLocks noGrp="1"/>
          </p:cNvSpPr>
          <p:nvPr>
            <p:ph type="title" idx="9" hasCustomPrompt="1"/>
          </p:nvPr>
        </p:nvSpPr>
        <p:spPr>
          <a:xfrm>
            <a:off x="2865118" y="1668175"/>
            <a:ext cx="792900" cy="3105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3" name="Google Shape;103;p19"/>
          <p:cNvSpPr txBox="1">
            <a:spLocks noGrp="1"/>
          </p:cNvSpPr>
          <p:nvPr>
            <p:ph type="title" idx="13" hasCustomPrompt="1"/>
          </p:nvPr>
        </p:nvSpPr>
        <p:spPr>
          <a:xfrm>
            <a:off x="2864430" y="3476380"/>
            <a:ext cx="794700" cy="3108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04" name="Google Shape;104;p19"/>
          <p:cNvSpPr txBox="1">
            <a:spLocks noGrp="1"/>
          </p:cNvSpPr>
          <p:nvPr>
            <p:ph type="title" idx="14" hasCustomPrompt="1"/>
          </p:nvPr>
        </p:nvSpPr>
        <p:spPr>
          <a:xfrm>
            <a:off x="412252" y="1667875"/>
            <a:ext cx="794700" cy="3108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105" name="Google Shape;105;p19"/>
          <p:cNvSpPr txBox="1">
            <a:spLocks noGrp="1"/>
          </p:cNvSpPr>
          <p:nvPr>
            <p:ph type="title" idx="15" hasCustomPrompt="1"/>
          </p:nvPr>
        </p:nvSpPr>
        <p:spPr>
          <a:xfrm>
            <a:off x="412252" y="3476381"/>
            <a:ext cx="794700" cy="3108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2000">
                <a:solidFill>
                  <a:schemeClr val="lt2"/>
                </a:solidFill>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06"/>
        <p:cNvGrpSpPr/>
        <p:nvPr/>
      </p:nvGrpSpPr>
      <p:grpSpPr>
        <a:xfrm>
          <a:off x="0" y="0"/>
          <a:ext cx="0" cy="0"/>
          <a:chOff x="0" y="0"/>
          <a:chExt cx="0" cy="0"/>
        </a:xfrm>
      </p:grpSpPr>
      <p:sp>
        <p:nvSpPr>
          <p:cNvPr id="107" name="Google Shape;107;p20"/>
          <p:cNvSpPr txBox="1">
            <a:spLocks noGrp="1"/>
          </p:cNvSpPr>
          <p:nvPr>
            <p:ph type="title" hasCustomPrompt="1"/>
          </p:nvPr>
        </p:nvSpPr>
        <p:spPr>
          <a:xfrm>
            <a:off x="565550" y="510325"/>
            <a:ext cx="4193100" cy="7548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8" name="Google Shape;108;p20"/>
          <p:cNvSpPr txBox="1">
            <a:spLocks noGrp="1"/>
          </p:cNvSpPr>
          <p:nvPr>
            <p:ph type="subTitle" idx="1"/>
          </p:nvPr>
        </p:nvSpPr>
        <p:spPr>
          <a:xfrm>
            <a:off x="565550" y="1188931"/>
            <a:ext cx="4193100" cy="448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20"/>
          <p:cNvSpPr txBox="1">
            <a:spLocks noGrp="1"/>
          </p:cNvSpPr>
          <p:nvPr>
            <p:ph type="title" idx="2" hasCustomPrompt="1"/>
          </p:nvPr>
        </p:nvSpPr>
        <p:spPr>
          <a:xfrm>
            <a:off x="565550" y="1970264"/>
            <a:ext cx="4193100" cy="754800"/>
          </a:xfrm>
          <a:prstGeom prst="rect">
            <a:avLst/>
          </a:prstGeom>
        </p:spPr>
        <p:txBody>
          <a:bodyPr spcFirstLastPara="1" wrap="square" lIns="91425" tIns="91425" rIns="91425" bIns="91425" anchor="b" anchorCtr="0">
            <a:noAutofit/>
          </a:bodyPr>
          <a:lstStyle>
            <a:lvl1pPr lvl="0" rtl="0">
              <a:spcBef>
                <a:spcPts val="0"/>
              </a:spcBef>
              <a:spcAft>
                <a:spcPts val="0"/>
              </a:spcAft>
              <a:buSzPts val="6200"/>
              <a:buNone/>
              <a:defRPr sz="45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10" name="Google Shape;110;p20"/>
          <p:cNvSpPr txBox="1">
            <a:spLocks noGrp="1"/>
          </p:cNvSpPr>
          <p:nvPr>
            <p:ph type="subTitle" idx="3"/>
          </p:nvPr>
        </p:nvSpPr>
        <p:spPr>
          <a:xfrm>
            <a:off x="565550" y="2648827"/>
            <a:ext cx="4193100" cy="448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11" name="Google Shape;111;p20" title="Recurso 18@4x.png"/>
          <p:cNvPicPr preferRelativeResize="0"/>
          <p:nvPr/>
        </p:nvPicPr>
        <p:blipFill rotWithShape="1">
          <a:blip r:embed="rId2">
            <a:alphaModFix/>
          </a:blip>
          <a:srcRect l="659" r="5107" b="5177"/>
          <a:stretch/>
        </p:blipFill>
        <p:spPr>
          <a:xfrm rot="10800000">
            <a:off x="56400" y="0"/>
            <a:ext cx="9087601" cy="5143500"/>
          </a:xfrm>
          <a:prstGeom prst="rect">
            <a:avLst/>
          </a:prstGeom>
          <a:noFill/>
          <a:ln>
            <a:noFill/>
          </a:ln>
        </p:spPr>
      </p:pic>
      <p:pic>
        <p:nvPicPr>
          <p:cNvPr id="112" name="Google Shape;112;p20" title="Recurso 15@4x.png"/>
          <p:cNvPicPr preferRelativeResize="0"/>
          <p:nvPr/>
        </p:nvPicPr>
        <p:blipFill rotWithShape="1">
          <a:blip r:embed="rId3">
            <a:alphaModFix/>
          </a:blip>
          <a:srcRect l="73206" t="14243" b="33523"/>
          <a:stretch/>
        </p:blipFill>
        <p:spPr>
          <a:xfrm rot="10800000">
            <a:off x="-1" y="2557150"/>
            <a:ext cx="2449976" cy="2586349"/>
          </a:xfrm>
          <a:prstGeom prst="rect">
            <a:avLst/>
          </a:prstGeom>
          <a:noFill/>
          <a:ln>
            <a:noFill/>
          </a:ln>
        </p:spPr>
      </p:pic>
      <p:sp>
        <p:nvSpPr>
          <p:cNvPr id="113" name="Google Shape;113;p20"/>
          <p:cNvSpPr>
            <a:spLocks noGrp="1"/>
          </p:cNvSpPr>
          <p:nvPr>
            <p:ph type="pic" idx="4"/>
          </p:nvPr>
        </p:nvSpPr>
        <p:spPr>
          <a:xfrm>
            <a:off x="4836650" y="1193325"/>
            <a:ext cx="4307400" cy="39501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14"/>
        <p:cNvGrpSpPr/>
        <p:nvPr/>
      </p:nvGrpSpPr>
      <p:grpSpPr>
        <a:xfrm>
          <a:off x="0" y="0"/>
          <a:ext cx="0" cy="0"/>
          <a:chOff x="0" y="0"/>
          <a:chExt cx="0" cy="0"/>
        </a:xfrm>
      </p:grpSpPr>
      <p:pic>
        <p:nvPicPr>
          <p:cNvPr id="115" name="Google Shape;115;p21" title="Recurso 12@4x.png"/>
          <p:cNvPicPr preferRelativeResize="0"/>
          <p:nvPr/>
        </p:nvPicPr>
        <p:blipFill rotWithShape="1">
          <a:blip r:embed="rId2">
            <a:alphaModFix/>
          </a:blip>
          <a:srcRect l="-8567" r="12302"/>
          <a:stretch/>
        </p:blipFill>
        <p:spPr>
          <a:xfrm rot="10800000">
            <a:off x="0" y="0"/>
            <a:ext cx="9143997" cy="5143500"/>
          </a:xfrm>
          <a:prstGeom prst="rect">
            <a:avLst/>
          </a:prstGeom>
          <a:noFill/>
          <a:ln>
            <a:noFill/>
          </a:ln>
        </p:spPr>
      </p:pic>
      <p:sp>
        <p:nvSpPr>
          <p:cNvPr id="116" name="Google Shape;116;p21"/>
          <p:cNvSpPr txBox="1">
            <a:spLocks noGrp="1"/>
          </p:cNvSpPr>
          <p:nvPr>
            <p:ph type="title"/>
          </p:nvPr>
        </p:nvSpPr>
        <p:spPr>
          <a:xfrm>
            <a:off x="565550" y="504650"/>
            <a:ext cx="50901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54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117" name="Google Shape;117;p21"/>
          <p:cNvSpPr txBox="1">
            <a:spLocks noGrp="1"/>
          </p:cNvSpPr>
          <p:nvPr>
            <p:ph type="subTitle" idx="1"/>
          </p:nvPr>
        </p:nvSpPr>
        <p:spPr>
          <a:xfrm>
            <a:off x="565550" y="1563350"/>
            <a:ext cx="4448100" cy="123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21"/>
          <p:cNvSpPr txBox="1"/>
          <p:nvPr/>
        </p:nvSpPr>
        <p:spPr>
          <a:xfrm>
            <a:off x="5766950" y="3377025"/>
            <a:ext cx="2977200" cy="556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b="1">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lang="en" sz="10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Slidesgo</a:t>
            </a:r>
            <a:r>
              <a:rPr lang="en" sz="1000">
                <a:solidFill>
                  <a:schemeClr val="dk1"/>
                </a:solidFill>
                <a:latin typeface="Open Sans"/>
                <a:ea typeface="Open Sans"/>
                <a:cs typeface="Open Sans"/>
                <a:sym typeface="Open Sans"/>
              </a:rPr>
              <a:t>, and includes icons, infographics &amp; images by </a:t>
            </a:r>
            <a:r>
              <a:rPr lang="en" sz="10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a:solidFill>
                  <a:schemeClr val="dk1"/>
                </a:solidFill>
                <a:latin typeface="Open Sans"/>
                <a:ea typeface="Open Sans"/>
                <a:cs typeface="Open Sans"/>
                <a:sym typeface="Open Sans"/>
              </a:rPr>
              <a:t> </a:t>
            </a:r>
            <a:endParaRPr sz="1000" b="1" u="sng">
              <a:solidFill>
                <a:schemeClr val="dk1"/>
              </a:solidFill>
              <a:latin typeface="Open Sans"/>
              <a:ea typeface="Open Sans"/>
              <a:cs typeface="Open Sans"/>
              <a:sym typeface="Open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9"/>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2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title="Recurso 12@4x.png"/>
          <p:cNvPicPr preferRelativeResize="0"/>
          <p:nvPr/>
        </p:nvPicPr>
        <p:blipFill rotWithShape="1">
          <a:blip r:embed="rId2">
            <a:alphaModFix/>
          </a:blip>
          <a:srcRect l="3735"/>
          <a:stretch/>
        </p:blipFill>
        <p:spPr>
          <a:xfrm>
            <a:off x="0" y="0"/>
            <a:ext cx="9143997" cy="5143500"/>
          </a:xfrm>
          <a:prstGeom prst="rect">
            <a:avLst/>
          </a:prstGeom>
          <a:noFill/>
          <a:ln>
            <a:noFill/>
          </a:ln>
        </p:spPr>
      </p:pic>
      <p:sp>
        <p:nvSpPr>
          <p:cNvPr id="15" name="Google Shape;15;p3"/>
          <p:cNvSpPr txBox="1">
            <a:spLocks noGrp="1"/>
          </p:cNvSpPr>
          <p:nvPr>
            <p:ph type="title"/>
          </p:nvPr>
        </p:nvSpPr>
        <p:spPr>
          <a:xfrm>
            <a:off x="370025" y="2355600"/>
            <a:ext cx="4793100" cy="1581600"/>
          </a:xfrm>
          <a:prstGeom prst="rect">
            <a:avLst/>
          </a:prstGeom>
          <a:ln>
            <a:noFill/>
          </a:ln>
        </p:spPr>
        <p:txBody>
          <a:bodyPr spcFirstLastPara="1" wrap="square" lIns="91425" tIns="91425" rIns="91425" bIns="91425" anchor="b" anchorCtr="0">
            <a:noAutofit/>
          </a:bodyPr>
          <a:lstStyle>
            <a:lvl1pPr lvl="0">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6351100" y="152513"/>
            <a:ext cx="1268400" cy="1269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370025" y="3937300"/>
            <a:ext cx="4793100" cy="70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 name="Google Shape;18;p3"/>
          <p:cNvSpPr>
            <a:spLocks noGrp="1"/>
          </p:cNvSpPr>
          <p:nvPr>
            <p:ph type="pic" idx="3"/>
          </p:nvPr>
        </p:nvSpPr>
        <p:spPr>
          <a:xfrm flipH="1">
            <a:off x="5195150" y="1507150"/>
            <a:ext cx="3948900" cy="29736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23"/>
        <p:cNvGrpSpPr/>
        <p:nvPr/>
      </p:nvGrpSpPr>
      <p:grpSpPr>
        <a:xfrm>
          <a:off x="0" y="0"/>
          <a:ext cx="0" cy="0"/>
          <a:chOff x="0" y="0"/>
          <a:chExt cx="0" cy="0"/>
        </a:xfrm>
      </p:grpSpPr>
      <p:grpSp>
        <p:nvGrpSpPr>
          <p:cNvPr id="24" name="Google Shape;24;p5"/>
          <p:cNvGrpSpPr/>
          <p:nvPr/>
        </p:nvGrpSpPr>
        <p:grpSpPr>
          <a:xfrm flipH="1">
            <a:off x="-1" y="0"/>
            <a:ext cx="9144002" cy="5143501"/>
            <a:chOff x="-1" y="0"/>
            <a:chExt cx="9144002" cy="5143501"/>
          </a:xfrm>
        </p:grpSpPr>
        <p:pic>
          <p:nvPicPr>
            <p:cNvPr id="25" name="Google Shape;25;p5" title="Recurso 18@4x.png"/>
            <p:cNvPicPr preferRelativeResize="0"/>
            <p:nvPr/>
          </p:nvPicPr>
          <p:blipFill rotWithShape="1">
            <a:blip r:embed="rId2">
              <a:alphaModFix/>
            </a:blip>
            <a:srcRect l="735" t="14280" r="5032" b="-9102"/>
            <a:stretch/>
          </p:blipFill>
          <p:spPr>
            <a:xfrm rot="10800000">
              <a:off x="56400" y="0"/>
              <a:ext cx="9087601" cy="5143500"/>
            </a:xfrm>
            <a:prstGeom prst="rect">
              <a:avLst/>
            </a:prstGeom>
            <a:noFill/>
            <a:ln>
              <a:noFill/>
            </a:ln>
          </p:spPr>
        </p:pic>
        <p:pic>
          <p:nvPicPr>
            <p:cNvPr id="26" name="Google Shape;26;p5" title="Recurso 15@4x.png"/>
            <p:cNvPicPr preferRelativeResize="0"/>
            <p:nvPr/>
          </p:nvPicPr>
          <p:blipFill rotWithShape="1">
            <a:blip r:embed="rId3">
              <a:alphaModFix/>
            </a:blip>
            <a:srcRect l="72354" t="21049" r="852" b="26717"/>
            <a:stretch/>
          </p:blipFill>
          <p:spPr>
            <a:xfrm flipH="1">
              <a:off x="-1" y="0"/>
              <a:ext cx="2449976" cy="2586349"/>
            </a:xfrm>
            <a:prstGeom prst="rect">
              <a:avLst/>
            </a:prstGeom>
            <a:noFill/>
            <a:ln>
              <a:noFill/>
            </a:ln>
          </p:spPr>
        </p:pic>
      </p:grpSp>
      <p:sp>
        <p:nvSpPr>
          <p:cNvPr id="27" name="Google Shape;27;p5"/>
          <p:cNvSpPr txBox="1">
            <a:spLocks noGrp="1"/>
          </p:cNvSpPr>
          <p:nvPr>
            <p:ph type="subTitle" idx="1"/>
          </p:nvPr>
        </p:nvSpPr>
        <p:spPr>
          <a:xfrm>
            <a:off x="4631200" y="1223775"/>
            <a:ext cx="2743200" cy="7365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400"/>
              <a:buFont typeface="Raleway"/>
              <a:buNone/>
              <a:defRPr sz="2000">
                <a:latin typeface="Goldman"/>
                <a:ea typeface="Goldman"/>
                <a:cs typeface="Goldman"/>
                <a:sym typeface="Goldman"/>
              </a:defRPr>
            </a:lvl1pPr>
            <a:lvl2pPr lvl="1" algn="ctr">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8" name="Google Shape;28;p5"/>
          <p:cNvSpPr txBox="1">
            <a:spLocks noGrp="1"/>
          </p:cNvSpPr>
          <p:nvPr>
            <p:ph type="subTitle" idx="2"/>
          </p:nvPr>
        </p:nvSpPr>
        <p:spPr>
          <a:xfrm>
            <a:off x="4631200" y="2976000"/>
            <a:ext cx="2743200" cy="73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latin typeface="Goldman"/>
                <a:ea typeface="Goldman"/>
                <a:cs typeface="Goldman"/>
                <a:sym typeface="Goldman"/>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9" name="Google Shape;29;p5"/>
          <p:cNvSpPr txBox="1">
            <a:spLocks noGrp="1"/>
          </p:cNvSpPr>
          <p:nvPr>
            <p:ph type="subTitle" idx="3"/>
          </p:nvPr>
        </p:nvSpPr>
        <p:spPr>
          <a:xfrm>
            <a:off x="4631200" y="1960275"/>
            <a:ext cx="3264300" cy="9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631200" y="3712400"/>
            <a:ext cx="3264300" cy="93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413150" y="309825"/>
            <a:ext cx="86868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3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2" name="Google Shape;32;p5"/>
          <p:cNvSpPr>
            <a:spLocks noGrp="1"/>
          </p:cNvSpPr>
          <p:nvPr>
            <p:ph type="pic" idx="5"/>
          </p:nvPr>
        </p:nvSpPr>
        <p:spPr>
          <a:xfrm>
            <a:off x="0" y="1831400"/>
            <a:ext cx="3782400" cy="24411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228600" y="228600"/>
            <a:ext cx="3998400" cy="144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8" name="Google Shape;38;p7"/>
          <p:cNvSpPr txBox="1">
            <a:spLocks noGrp="1"/>
          </p:cNvSpPr>
          <p:nvPr>
            <p:ph type="body" idx="1"/>
          </p:nvPr>
        </p:nvSpPr>
        <p:spPr>
          <a:xfrm>
            <a:off x="1609625" y="2066125"/>
            <a:ext cx="3824100" cy="2532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39" name="Google Shape;39;p7"/>
          <p:cNvSpPr>
            <a:spLocks noGrp="1"/>
          </p:cNvSpPr>
          <p:nvPr>
            <p:ph type="pic" idx="2"/>
          </p:nvPr>
        </p:nvSpPr>
        <p:spPr>
          <a:xfrm>
            <a:off x="5715849" y="0"/>
            <a:ext cx="3428100" cy="51435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txBox="1">
            <a:spLocks noGrp="1"/>
          </p:cNvSpPr>
          <p:nvPr>
            <p:ph type="subTitle" idx="1"/>
          </p:nvPr>
        </p:nvSpPr>
        <p:spPr>
          <a:xfrm>
            <a:off x="720064"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44" name="Google Shape;44;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5" name="Google Shape;45;p9"/>
          <p:cNvSpPr txBox="1">
            <a:spLocks noGrp="1"/>
          </p:cNvSpPr>
          <p:nvPr>
            <p:ph type="subTitle" idx="2"/>
          </p:nvPr>
        </p:nvSpPr>
        <p:spPr>
          <a:xfrm>
            <a:off x="4826936" y="15801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a:spLocks noGrp="1"/>
          </p:cNvSpPr>
          <p:nvPr>
            <p:ph type="pic" idx="2"/>
          </p:nvPr>
        </p:nvSpPr>
        <p:spPr>
          <a:xfrm>
            <a:off x="0" y="0"/>
            <a:ext cx="9144000" cy="5143500"/>
          </a:xfrm>
          <a:prstGeom prst="rect">
            <a:avLst/>
          </a:prstGeom>
          <a:noFill/>
          <a:ln>
            <a:noFill/>
          </a:ln>
        </p:spPr>
      </p:sp>
      <p:sp>
        <p:nvSpPr>
          <p:cNvPr id="48" name="Google Shape;48;p10"/>
          <p:cNvSpPr txBox="1">
            <a:spLocks noGrp="1"/>
          </p:cNvSpPr>
          <p:nvPr>
            <p:ph type="title"/>
          </p:nvPr>
        </p:nvSpPr>
        <p:spPr>
          <a:xfrm>
            <a:off x="228600" y="4666175"/>
            <a:ext cx="3355800" cy="248700"/>
          </a:xfrm>
          <a:prstGeom prst="rect">
            <a:avLst/>
          </a:prstGeom>
          <a:solidFill>
            <a:schemeClr val="dk1"/>
          </a:solidFill>
          <a:ln>
            <a:noFill/>
          </a:ln>
        </p:spPr>
        <p:txBody>
          <a:bodyPr spcFirstLastPara="1" wrap="square" lIns="91425" tIns="91425" rIns="91425" bIns="91425" anchor="ctr" anchorCtr="0">
            <a:noAutofit/>
          </a:bodyPr>
          <a:lstStyle>
            <a:lvl1pPr lvl="0" rtl="0">
              <a:spcBef>
                <a:spcPts val="0"/>
              </a:spcBef>
              <a:spcAft>
                <a:spcPts val="0"/>
              </a:spcAft>
              <a:buSzPts val="2600"/>
              <a:buNone/>
              <a:defRPr sz="1200">
                <a:solidFill>
                  <a:schemeClr val="lt1"/>
                </a:solidFill>
              </a:defRPr>
            </a:lvl1pPr>
            <a:lvl2pPr lvl="1" algn="ctr" rtl="0">
              <a:spcBef>
                <a:spcPts val="0"/>
              </a:spcBef>
              <a:spcAft>
                <a:spcPts val="0"/>
              </a:spcAft>
              <a:buSzPts val="2600"/>
              <a:buNone/>
              <a:defRPr/>
            </a:lvl2pPr>
            <a:lvl3pPr lvl="2" algn="ctr" rtl="0">
              <a:spcBef>
                <a:spcPts val="0"/>
              </a:spcBef>
              <a:spcAft>
                <a:spcPts val="0"/>
              </a:spcAft>
              <a:buSzPts val="2600"/>
              <a:buNone/>
              <a:defRPr/>
            </a:lvl3pPr>
            <a:lvl4pPr lvl="3" algn="ctr" rtl="0">
              <a:spcBef>
                <a:spcPts val="0"/>
              </a:spcBef>
              <a:spcAft>
                <a:spcPts val="0"/>
              </a:spcAft>
              <a:buSzPts val="2600"/>
              <a:buNone/>
              <a:defRPr/>
            </a:lvl4pPr>
            <a:lvl5pPr lvl="4" algn="ctr" rtl="0">
              <a:spcBef>
                <a:spcPts val="0"/>
              </a:spcBef>
              <a:spcAft>
                <a:spcPts val="0"/>
              </a:spcAft>
              <a:buSzPts val="2600"/>
              <a:buNone/>
              <a:defRPr/>
            </a:lvl5pPr>
            <a:lvl6pPr lvl="5" algn="ctr" rtl="0">
              <a:spcBef>
                <a:spcPts val="0"/>
              </a:spcBef>
              <a:spcAft>
                <a:spcPts val="0"/>
              </a:spcAft>
              <a:buSzPts val="2600"/>
              <a:buNone/>
              <a:defRPr/>
            </a:lvl6pPr>
            <a:lvl7pPr lvl="6" algn="ctr" rtl="0">
              <a:spcBef>
                <a:spcPts val="0"/>
              </a:spcBef>
              <a:spcAft>
                <a:spcPts val="0"/>
              </a:spcAft>
              <a:buSzPts val="2600"/>
              <a:buNone/>
              <a:defRPr/>
            </a:lvl7pPr>
            <a:lvl8pPr lvl="7" algn="ctr" rtl="0">
              <a:spcBef>
                <a:spcPts val="0"/>
              </a:spcBef>
              <a:spcAft>
                <a:spcPts val="0"/>
              </a:spcAft>
              <a:buSzPts val="2600"/>
              <a:buNone/>
              <a:defRPr/>
            </a:lvl8pPr>
            <a:lvl9pPr lvl="8" algn="ctr" rtl="0">
              <a:spcBef>
                <a:spcPts val="0"/>
              </a:spcBef>
              <a:spcAft>
                <a:spcPts val="0"/>
              </a:spcAft>
              <a:buSzPts val="2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1284000" y="1952850"/>
            <a:ext cx="6576000" cy="7995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a:spLocks noGrp="1"/>
          </p:cNvSpPr>
          <p:nvPr>
            <p:ph type="subTitle" idx="1"/>
          </p:nvPr>
        </p:nvSpPr>
        <p:spPr>
          <a:xfrm>
            <a:off x="1284000" y="2816250"/>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1pPr>
            <a:lvl2pPr lvl="1"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2pPr>
            <a:lvl3pPr lvl="2"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3pPr>
            <a:lvl4pPr lvl="3"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4pPr>
            <a:lvl5pPr lvl="4"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5pPr>
            <a:lvl6pPr lvl="5"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6pPr>
            <a:lvl7pPr lvl="6"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7pPr>
            <a:lvl8pPr lvl="7"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8pPr>
            <a:lvl9pPr lvl="8" rtl="0">
              <a:spcBef>
                <a:spcPts val="0"/>
              </a:spcBef>
              <a:spcAft>
                <a:spcPts val="0"/>
              </a:spcAft>
              <a:buClr>
                <a:schemeClr val="dk1"/>
              </a:buClr>
              <a:buSzPts val="2600"/>
              <a:buFont typeface="Goldman"/>
              <a:buNone/>
              <a:defRPr sz="2600">
                <a:solidFill>
                  <a:schemeClr val="dk1"/>
                </a:solidFill>
                <a:latin typeface="Goldman"/>
                <a:ea typeface="Goldman"/>
                <a:cs typeface="Goldman"/>
                <a:sym typeface="Goldman"/>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4" r:id="rId13"/>
    <p:sldLayoutId id="2147483665" r:id="rId14"/>
    <p:sldLayoutId id="2147483666" r:id="rId15"/>
    <p:sldLayoutId id="2147483667" r:id="rId16"/>
    <p:sldLayoutId id="2147483668" r:id="rId17"/>
    <p:sldLayoutId id="2147483669"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8" title="futuristic-robot-listening-music-headphones3.png"/>
          <p:cNvPicPr preferRelativeResize="0">
            <a:picLocks noGrp="1"/>
          </p:cNvPicPr>
          <p:nvPr>
            <p:ph type="pic" idx="2"/>
          </p:nvPr>
        </p:nvPicPr>
        <p:blipFill rotWithShape="1">
          <a:blip r:embed="rId3">
            <a:alphaModFix/>
          </a:blip>
          <a:srcRect l="2426" t="14808" r="2426" b="3824"/>
          <a:stretch/>
        </p:blipFill>
        <p:spPr>
          <a:xfrm>
            <a:off x="5585650" y="691200"/>
            <a:ext cx="3469799" cy="4452300"/>
          </a:xfrm>
          <a:prstGeom prst="rect">
            <a:avLst/>
          </a:prstGeom>
        </p:spPr>
      </p:pic>
      <p:sp>
        <p:nvSpPr>
          <p:cNvPr id="137" name="Google Shape;137;p28"/>
          <p:cNvSpPr txBox="1">
            <a:spLocks noGrp="1"/>
          </p:cNvSpPr>
          <p:nvPr>
            <p:ph type="ctrTitle"/>
          </p:nvPr>
        </p:nvSpPr>
        <p:spPr>
          <a:xfrm>
            <a:off x="229427" y="1055650"/>
            <a:ext cx="5495470" cy="356908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Ausmena</a:t>
            </a:r>
            <a:br>
              <a:rPr lang="en" dirty="0"/>
            </a:br>
            <a:r>
              <a:rPr lang="en" dirty="0"/>
              <a:t>WEBSITE</a:t>
            </a:r>
            <a:br>
              <a:rPr lang="en" dirty="0"/>
            </a:br>
            <a:br>
              <a:rPr lang="en" dirty="0"/>
            </a:br>
            <a:r>
              <a:rPr lang="en" sz="1600" dirty="0"/>
              <a:t>Course-</a:t>
            </a:r>
            <a:r>
              <a:rPr lang="en" dirty="0"/>
              <a:t> </a:t>
            </a:r>
            <a:r>
              <a:rPr lang="en" sz="1600" dirty="0"/>
              <a:t>Applied System Software</a:t>
            </a:r>
            <a:br>
              <a:rPr lang="en" sz="1600" dirty="0"/>
            </a:br>
            <a:endParaRPr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DCEF58A1-7375-3244-9E9D-E1EC9FAB8EF0}"/>
            </a:ext>
          </a:extLst>
        </p:cNvPr>
        <p:cNvGrpSpPr/>
        <p:nvPr/>
      </p:nvGrpSpPr>
      <p:grpSpPr>
        <a:xfrm>
          <a:off x="0" y="0"/>
          <a:ext cx="0" cy="0"/>
          <a:chOff x="0" y="0"/>
          <a:chExt cx="0" cy="0"/>
        </a:xfrm>
      </p:grpSpPr>
      <p:sp>
        <p:nvSpPr>
          <p:cNvPr id="182" name="Google Shape;182;p33">
            <a:extLst>
              <a:ext uri="{FF2B5EF4-FFF2-40B4-BE49-F238E27FC236}">
                <a16:creationId xmlns:a16="http://schemas.microsoft.com/office/drawing/2014/main" id="{1058D453-FC4A-5F21-A9C3-D09B31776E01}"/>
              </a:ext>
            </a:extLst>
          </p:cNvPr>
          <p:cNvSpPr txBox="1">
            <a:spLocks noGrp="1"/>
          </p:cNvSpPr>
          <p:nvPr>
            <p:ph type="title"/>
          </p:nvPr>
        </p:nvSpPr>
        <p:spPr>
          <a:xfrm>
            <a:off x="1677600" y="485475"/>
            <a:ext cx="7175700" cy="135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Test Results &amp; Validation</a:t>
            </a:r>
          </a:p>
        </p:txBody>
      </p:sp>
      <p:sp>
        <p:nvSpPr>
          <p:cNvPr id="183" name="Google Shape;183;p33">
            <a:extLst>
              <a:ext uri="{FF2B5EF4-FFF2-40B4-BE49-F238E27FC236}">
                <a16:creationId xmlns:a16="http://schemas.microsoft.com/office/drawing/2014/main" id="{C1F63B59-66DA-6447-D423-ACAFF39C2386}"/>
              </a:ext>
            </a:extLst>
          </p:cNvPr>
          <p:cNvSpPr txBox="1">
            <a:spLocks noGrp="1"/>
          </p:cNvSpPr>
          <p:nvPr>
            <p:ph type="subTitle" idx="1"/>
          </p:nvPr>
        </p:nvSpPr>
        <p:spPr>
          <a:xfrm>
            <a:off x="2883475" y="1747024"/>
            <a:ext cx="5889600" cy="287927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US" dirty="0"/>
          </a:p>
          <a:p>
            <a:pPr marL="0" lvl="0" indent="0" algn="l" rtl="0">
              <a:spcBef>
                <a:spcPts val="0"/>
              </a:spcBef>
              <a:spcAft>
                <a:spcPts val="0"/>
              </a:spcAft>
            </a:pPr>
            <a:endParaRPr lang="en-US" dirty="0"/>
          </a:p>
        </p:txBody>
      </p:sp>
      <p:sp>
        <p:nvSpPr>
          <p:cNvPr id="2" name="TextBox 1">
            <a:extLst>
              <a:ext uri="{FF2B5EF4-FFF2-40B4-BE49-F238E27FC236}">
                <a16:creationId xmlns:a16="http://schemas.microsoft.com/office/drawing/2014/main" id="{40E21F79-3821-BA07-EF35-ABED2B5AAD96}"/>
              </a:ext>
            </a:extLst>
          </p:cNvPr>
          <p:cNvSpPr txBox="1"/>
          <p:nvPr/>
        </p:nvSpPr>
        <p:spPr>
          <a:xfrm>
            <a:off x="984150" y="1841175"/>
            <a:ext cx="7175700" cy="2246769"/>
          </a:xfrm>
          <a:prstGeom prst="rect">
            <a:avLst/>
          </a:prstGeom>
          <a:noFill/>
        </p:spPr>
        <p:txBody>
          <a:bodyPr wrap="square" rtlCol="0">
            <a:spAutoFit/>
          </a:bodyPr>
          <a:lstStyle/>
          <a:p>
            <a:r>
              <a:rPr lang="en-US" dirty="0">
                <a:solidFill>
                  <a:schemeClr val="tx1"/>
                </a:solidFill>
              </a:rPr>
              <a:t>Output of test: </a:t>
            </a:r>
          </a:p>
          <a:p>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Tested functionalities works perfect, food ordering with downloadable receipt is tested which passes our test and the business owner’s requirement too.</a:t>
            </a:r>
          </a:p>
          <a:p>
            <a:pPr marL="285750" indent="-285750">
              <a:buFont typeface="Wingdings" panose="05000000000000000000" pitchFamily="2" charset="2"/>
              <a:buChar char="Ø"/>
            </a:pPr>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Future development like payment integration plus database addition for saving customer’s detail , order history, admin dashboard </a:t>
            </a:r>
            <a:r>
              <a:rPr lang="en-US" dirty="0" err="1">
                <a:solidFill>
                  <a:schemeClr val="tx1"/>
                </a:solidFill>
              </a:rPr>
              <a:t>etc</a:t>
            </a:r>
            <a:r>
              <a:rPr lang="en-US" dirty="0">
                <a:solidFill>
                  <a:schemeClr val="tx1"/>
                </a:solidFill>
              </a:rPr>
              <a:t> will be tested in future.</a:t>
            </a:r>
          </a:p>
          <a:p>
            <a:pPr marL="285750" indent="-285750">
              <a:buFont typeface="Wingdings" panose="05000000000000000000" pitchFamily="2" charset="2"/>
              <a:buChar char="Ø"/>
            </a:pPr>
            <a:endParaRPr lang="en-US" dirty="0">
              <a:solidFill>
                <a:schemeClr val="tx1"/>
              </a:solidFill>
            </a:endParaRPr>
          </a:p>
          <a:p>
            <a:pPr marL="285750" indent="-285750">
              <a:buFont typeface="Wingdings" panose="05000000000000000000" pitchFamily="2" charset="2"/>
              <a:buChar char="Ø"/>
            </a:pPr>
            <a:r>
              <a:rPr lang="en-US" dirty="0">
                <a:solidFill>
                  <a:schemeClr val="bg1">
                    <a:lumMod val="95000"/>
                    <a:lumOff val="5000"/>
                  </a:schemeClr>
                </a:solidFill>
                <a:highlight>
                  <a:srgbClr val="FFFF00"/>
                </a:highlight>
              </a:rPr>
              <a:t>After showcase to the manager of this restaurant , He validated the project with appreciation, but future work will be needed to complete the website</a:t>
            </a:r>
            <a:r>
              <a:rPr lang="en-US" dirty="0">
                <a:solidFill>
                  <a:schemeClr val="bg1">
                    <a:lumMod val="95000"/>
                    <a:lumOff val="5000"/>
                  </a:schemeClr>
                </a:solidFill>
              </a:rPr>
              <a:t>.</a:t>
            </a:r>
          </a:p>
        </p:txBody>
      </p:sp>
    </p:spTree>
    <p:extLst>
      <p:ext uri="{BB962C8B-B14F-4D97-AF65-F5344CB8AC3E}">
        <p14:creationId xmlns:p14="http://schemas.microsoft.com/office/powerpoint/2010/main" val="2782411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a:extLst>
            <a:ext uri="{FF2B5EF4-FFF2-40B4-BE49-F238E27FC236}">
              <a16:creationId xmlns:a16="http://schemas.microsoft.com/office/drawing/2014/main" id="{FAE541C1-C31B-C5B3-FF6C-0EAFC67C8241}"/>
            </a:ext>
          </a:extLst>
        </p:cNvPr>
        <p:cNvGrpSpPr/>
        <p:nvPr/>
      </p:nvGrpSpPr>
      <p:grpSpPr>
        <a:xfrm>
          <a:off x="0" y="0"/>
          <a:ext cx="0" cy="0"/>
          <a:chOff x="0" y="0"/>
          <a:chExt cx="0" cy="0"/>
        </a:xfrm>
      </p:grpSpPr>
      <p:sp>
        <p:nvSpPr>
          <p:cNvPr id="200" name="Google Shape;200;p35">
            <a:extLst>
              <a:ext uri="{FF2B5EF4-FFF2-40B4-BE49-F238E27FC236}">
                <a16:creationId xmlns:a16="http://schemas.microsoft.com/office/drawing/2014/main" id="{E239926E-4A7F-D8E6-C292-A50AF13CDB5C}"/>
              </a:ext>
            </a:extLst>
          </p:cNvPr>
          <p:cNvSpPr txBox="1">
            <a:spLocks noGrp="1"/>
          </p:cNvSpPr>
          <p:nvPr>
            <p:ph type="title" idx="6"/>
          </p:nvPr>
        </p:nvSpPr>
        <p:spPr>
          <a:xfrm>
            <a:off x="413150" y="309825"/>
            <a:ext cx="8686800" cy="572700"/>
          </a:xfrm>
          <a:prstGeom prst="rect">
            <a:avLst/>
          </a:prstGeom>
        </p:spPr>
        <p:txBody>
          <a:bodyPr spcFirstLastPara="1" wrap="square" lIns="91425" tIns="91425" rIns="91425" bIns="91425" anchor="t" anchorCtr="0">
            <a:noAutofit/>
          </a:bodyPr>
          <a:lstStyle/>
          <a:p>
            <a:r>
              <a:rPr lang="en-US" sz="2800" dirty="0"/>
              <a:t>Process Reflection and Lessons Learned</a:t>
            </a:r>
            <a:br>
              <a:rPr lang="en-US" sz="3200" dirty="0"/>
            </a:br>
            <a:endParaRPr lang="en-US" sz="3200" dirty="0"/>
          </a:p>
        </p:txBody>
      </p:sp>
      <p:sp>
        <p:nvSpPr>
          <p:cNvPr id="201" name="Google Shape;201;p35">
            <a:extLst>
              <a:ext uri="{FF2B5EF4-FFF2-40B4-BE49-F238E27FC236}">
                <a16:creationId xmlns:a16="http://schemas.microsoft.com/office/drawing/2014/main" id="{B1BC32F2-EF0F-5028-EB86-CC1B23A1478E}"/>
              </a:ext>
            </a:extLst>
          </p:cNvPr>
          <p:cNvSpPr txBox="1">
            <a:spLocks noGrp="1"/>
          </p:cNvSpPr>
          <p:nvPr>
            <p:ph type="subTitle" idx="1"/>
          </p:nvPr>
        </p:nvSpPr>
        <p:spPr>
          <a:xfrm>
            <a:off x="4871428" y="2046389"/>
            <a:ext cx="3581195" cy="2072128"/>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Agile ceremonies (check-ins, retros) helped reduce miscommunication.</a:t>
            </a:r>
          </a:p>
          <a:p>
            <a:pPr>
              <a:buFont typeface="Wingdings" panose="05000000000000000000" pitchFamily="2" charset="2"/>
              <a:buChar char="Ø"/>
            </a:pPr>
            <a:endParaRPr lang="en-US" dirty="0"/>
          </a:p>
          <a:p>
            <a:pPr>
              <a:buFont typeface="Wingdings" panose="05000000000000000000" pitchFamily="2" charset="2"/>
              <a:buChar char="Ø"/>
            </a:pPr>
            <a:r>
              <a:rPr lang="en-US" dirty="0"/>
              <a:t>Early mockups prevent scope creep.</a:t>
            </a:r>
          </a:p>
          <a:p>
            <a:pPr>
              <a:buFont typeface="Wingdings" panose="05000000000000000000" pitchFamily="2" charset="2"/>
              <a:buChar char="Ø"/>
            </a:pPr>
            <a:endParaRPr lang="en-US" dirty="0"/>
          </a:p>
          <a:p>
            <a:pPr>
              <a:buFont typeface="Wingdings" panose="05000000000000000000" pitchFamily="2" charset="2"/>
              <a:buChar char="Ø"/>
            </a:pPr>
            <a:r>
              <a:rPr lang="en-US" dirty="0"/>
              <a:t>Modular file organization speeds up testing/debugging.</a:t>
            </a:r>
          </a:p>
          <a:p>
            <a:pPr>
              <a:buFont typeface="Wingdings" panose="05000000000000000000" pitchFamily="2" charset="2"/>
              <a:buChar char="Ø"/>
            </a:pPr>
            <a:endParaRPr lang="en-US" dirty="0"/>
          </a:p>
          <a:p>
            <a:pPr>
              <a:buFont typeface="Wingdings" panose="05000000000000000000" pitchFamily="2" charset="2"/>
              <a:buChar char="Ø"/>
            </a:pPr>
            <a:r>
              <a:rPr lang="en-US" dirty="0"/>
              <a:t>Team Git collaboration requires consistent commit practices</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lvl="0" indent="0" algn="l" rtl="0">
              <a:spcBef>
                <a:spcPts val="0"/>
              </a:spcBef>
              <a:spcAft>
                <a:spcPts val="0"/>
              </a:spcAft>
              <a:buNone/>
            </a:pPr>
            <a:endParaRPr dirty="0"/>
          </a:p>
        </p:txBody>
      </p:sp>
      <p:sp>
        <p:nvSpPr>
          <p:cNvPr id="202" name="Google Shape;202;p35">
            <a:extLst>
              <a:ext uri="{FF2B5EF4-FFF2-40B4-BE49-F238E27FC236}">
                <a16:creationId xmlns:a16="http://schemas.microsoft.com/office/drawing/2014/main" id="{422F8BF1-D322-B144-179A-CDF56E52C1FD}"/>
              </a:ext>
            </a:extLst>
          </p:cNvPr>
          <p:cNvSpPr txBox="1">
            <a:spLocks noGrp="1"/>
          </p:cNvSpPr>
          <p:nvPr>
            <p:ph type="subTitle" idx="2"/>
          </p:nvPr>
        </p:nvSpPr>
        <p:spPr>
          <a:xfrm>
            <a:off x="542883" y="2046388"/>
            <a:ext cx="3345175" cy="2436401"/>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Coordinating CSS layout changes across team.</a:t>
            </a:r>
          </a:p>
          <a:p>
            <a:pPr>
              <a:buFont typeface="Wingdings" panose="05000000000000000000" pitchFamily="2" charset="2"/>
              <a:buChar char="Ø"/>
            </a:pPr>
            <a:endParaRPr lang="en-US" dirty="0"/>
          </a:p>
          <a:p>
            <a:pPr>
              <a:buFont typeface="Wingdings" panose="05000000000000000000" pitchFamily="2" charset="2"/>
              <a:buChar char="Ø"/>
            </a:pPr>
            <a:r>
              <a:rPr lang="en-US" dirty="0"/>
              <a:t>Simulating realistic cart behavior without server-side logic.</a:t>
            </a:r>
          </a:p>
          <a:p>
            <a:pPr>
              <a:buFont typeface="Wingdings" panose="05000000000000000000" pitchFamily="2" charset="2"/>
              <a:buChar char="Ø"/>
            </a:pPr>
            <a:endParaRPr lang="en-US" dirty="0"/>
          </a:p>
          <a:p>
            <a:pPr>
              <a:buFont typeface="Wingdings" panose="05000000000000000000" pitchFamily="2" charset="2"/>
              <a:buChar char="Ø"/>
            </a:pPr>
            <a:r>
              <a:rPr lang="en-US" dirty="0"/>
              <a:t>Ensuring image optimization without degrading quality</a:t>
            </a:r>
          </a:p>
        </p:txBody>
      </p:sp>
      <p:sp>
        <p:nvSpPr>
          <p:cNvPr id="204" name="Google Shape;204;p35">
            <a:extLst>
              <a:ext uri="{FF2B5EF4-FFF2-40B4-BE49-F238E27FC236}">
                <a16:creationId xmlns:a16="http://schemas.microsoft.com/office/drawing/2014/main" id="{17753CD5-6F0B-0411-72BA-AB306899325B}"/>
              </a:ext>
            </a:extLst>
          </p:cNvPr>
          <p:cNvSpPr txBox="1">
            <a:spLocks noGrp="1"/>
          </p:cNvSpPr>
          <p:nvPr>
            <p:ph type="title"/>
          </p:nvPr>
        </p:nvSpPr>
        <p:spPr>
          <a:xfrm>
            <a:off x="5102168" y="1587422"/>
            <a:ext cx="1953842" cy="436200"/>
          </a:xfrm>
          <a:prstGeom prst="rect">
            <a:avLst/>
          </a:prstGeom>
        </p:spPr>
        <p:txBody>
          <a:bodyPr spcFirstLastPara="1" wrap="square" lIns="91425" tIns="91425" rIns="91425" bIns="91425" anchor="b" anchorCtr="0">
            <a:noAutofit/>
          </a:bodyPr>
          <a:lstStyle/>
          <a:p>
            <a:r>
              <a:rPr lang="en-US" dirty="0"/>
              <a:t>Learnings:</a:t>
            </a:r>
            <a:br>
              <a:rPr lang="en-US" dirty="0"/>
            </a:br>
            <a:endParaRPr dirty="0"/>
          </a:p>
        </p:txBody>
      </p:sp>
      <p:sp>
        <p:nvSpPr>
          <p:cNvPr id="205" name="Google Shape;205;p35">
            <a:extLst>
              <a:ext uri="{FF2B5EF4-FFF2-40B4-BE49-F238E27FC236}">
                <a16:creationId xmlns:a16="http://schemas.microsoft.com/office/drawing/2014/main" id="{32428382-624A-782C-7A60-8F506437D615}"/>
              </a:ext>
            </a:extLst>
          </p:cNvPr>
          <p:cNvSpPr txBox="1">
            <a:spLocks noGrp="1"/>
          </p:cNvSpPr>
          <p:nvPr>
            <p:ph type="title" idx="4"/>
          </p:nvPr>
        </p:nvSpPr>
        <p:spPr>
          <a:xfrm>
            <a:off x="863492" y="1541564"/>
            <a:ext cx="2448996" cy="435900"/>
          </a:xfrm>
          <a:prstGeom prst="rect">
            <a:avLst/>
          </a:prstGeom>
        </p:spPr>
        <p:txBody>
          <a:bodyPr spcFirstLastPara="1" wrap="square" lIns="91425" tIns="91425" rIns="91425" bIns="91425" anchor="b" anchorCtr="0">
            <a:noAutofit/>
          </a:bodyPr>
          <a:lstStyle/>
          <a:p>
            <a:r>
              <a:rPr lang="en-US" dirty="0"/>
              <a:t>Challenges:</a:t>
            </a:r>
            <a:br>
              <a:rPr lang="en-US" dirty="0"/>
            </a:br>
            <a:endParaRPr dirty="0"/>
          </a:p>
        </p:txBody>
      </p:sp>
      <p:pic>
        <p:nvPicPr>
          <p:cNvPr id="207" name="Google Shape;207;p35" title="Recurso 10@4x.png">
            <a:extLst>
              <a:ext uri="{FF2B5EF4-FFF2-40B4-BE49-F238E27FC236}">
                <a16:creationId xmlns:a16="http://schemas.microsoft.com/office/drawing/2014/main" id="{8E3F8810-3083-C23C-7F3C-2A70D73434E2}"/>
              </a:ext>
            </a:extLst>
          </p:cNvPr>
          <p:cNvPicPr preferRelativeResize="0"/>
          <p:nvPr/>
        </p:nvPicPr>
        <p:blipFill>
          <a:blip r:embed="rId3">
            <a:alphaModFix/>
          </a:blip>
          <a:stretch>
            <a:fillRect/>
          </a:stretch>
        </p:blipFill>
        <p:spPr>
          <a:xfrm>
            <a:off x="336746" y="1114881"/>
            <a:ext cx="412277" cy="412277"/>
          </a:xfrm>
          <a:prstGeom prst="rect">
            <a:avLst/>
          </a:prstGeom>
          <a:noFill/>
          <a:ln>
            <a:noFill/>
          </a:ln>
        </p:spPr>
      </p:pic>
      <p:pic>
        <p:nvPicPr>
          <p:cNvPr id="208" name="Google Shape;208;p35" title="Recurso 10@4x.png">
            <a:extLst>
              <a:ext uri="{FF2B5EF4-FFF2-40B4-BE49-F238E27FC236}">
                <a16:creationId xmlns:a16="http://schemas.microsoft.com/office/drawing/2014/main" id="{A2DB1FF0-C039-0D6E-C302-C37045942195}"/>
              </a:ext>
            </a:extLst>
          </p:cNvPr>
          <p:cNvPicPr preferRelativeResize="0"/>
          <p:nvPr/>
        </p:nvPicPr>
        <p:blipFill>
          <a:blip r:embed="rId3">
            <a:alphaModFix/>
          </a:blip>
          <a:stretch>
            <a:fillRect/>
          </a:stretch>
        </p:blipFill>
        <p:spPr>
          <a:xfrm>
            <a:off x="4665290" y="1114882"/>
            <a:ext cx="412277" cy="412277"/>
          </a:xfrm>
          <a:prstGeom prst="rect">
            <a:avLst/>
          </a:prstGeom>
          <a:noFill/>
          <a:ln>
            <a:noFill/>
          </a:ln>
        </p:spPr>
      </p:pic>
    </p:spTree>
    <p:extLst>
      <p:ext uri="{BB962C8B-B14F-4D97-AF65-F5344CB8AC3E}">
        <p14:creationId xmlns:p14="http://schemas.microsoft.com/office/powerpoint/2010/main" val="260081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p37" title="futurism-perspective-digital-nomads-lifestyle (1).jpg"/>
          <p:cNvPicPr preferRelativeResize="0">
            <a:picLocks noGrp="1"/>
          </p:cNvPicPr>
          <p:nvPr>
            <p:ph type="pic" idx="2"/>
          </p:nvPr>
        </p:nvPicPr>
        <p:blipFill rotWithShape="1">
          <a:blip r:embed="rId3">
            <a:alphaModFix/>
          </a:blip>
          <a:srcRect t="5213" b="5204"/>
          <a:stretch/>
        </p:blipFill>
        <p:spPr>
          <a:xfrm>
            <a:off x="0" y="0"/>
            <a:ext cx="9144003" cy="5143502"/>
          </a:xfrm>
          <a:prstGeom prst="rect">
            <a:avLst/>
          </a:prstGeom>
        </p:spPr>
      </p:pic>
      <p:sp>
        <p:nvSpPr>
          <p:cNvPr id="238" name="Google Shape;238;p37"/>
          <p:cNvSpPr txBox="1">
            <a:spLocks noGrp="1"/>
          </p:cNvSpPr>
          <p:nvPr>
            <p:ph type="title"/>
          </p:nvPr>
        </p:nvSpPr>
        <p:spPr>
          <a:xfrm>
            <a:off x="0" y="103149"/>
            <a:ext cx="4075771" cy="51542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t>Demo Overview</a:t>
            </a:r>
          </a:p>
        </p:txBody>
      </p:sp>
      <p:sp>
        <p:nvSpPr>
          <p:cNvPr id="4" name="Google Shape;238;p37">
            <a:extLst>
              <a:ext uri="{FF2B5EF4-FFF2-40B4-BE49-F238E27FC236}">
                <a16:creationId xmlns:a16="http://schemas.microsoft.com/office/drawing/2014/main" id="{C5AAFD5A-CA0A-6701-F8DA-9D5692AC6695}"/>
              </a:ext>
            </a:extLst>
          </p:cNvPr>
          <p:cNvSpPr txBox="1">
            <a:spLocks/>
          </p:cNvSpPr>
          <p:nvPr/>
        </p:nvSpPr>
        <p:spPr>
          <a:xfrm>
            <a:off x="1338147" y="721723"/>
            <a:ext cx="7805853" cy="1494264"/>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1200" b="0" i="0" u="none" strike="noStrike" cap="none">
                <a:solidFill>
                  <a:schemeClr val="lt1"/>
                </a:solidFill>
                <a:latin typeface="Goldman"/>
                <a:ea typeface="Goldman"/>
                <a:cs typeface="Goldman"/>
                <a:sym typeface="Goldman"/>
              </a:defRPr>
            </a:lvl1pPr>
            <a:lvl2pPr marR="0" lvl="1"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n-US" sz="1400" dirty="0"/>
              <a:t>1. Home Page Navigation: Explore links and menu items.</a:t>
            </a:r>
          </a:p>
          <a:p>
            <a:r>
              <a:rPr lang="en-US" sz="1400" dirty="0"/>
              <a:t>2. Menu Browsing: Show image cards and descriptions with add to cart functionality.</a:t>
            </a:r>
          </a:p>
          <a:p>
            <a:r>
              <a:rPr lang="en-US" sz="1400" dirty="0"/>
              <a:t>3. Cart Simulation: Add and remove items dynamically with placing order logic.</a:t>
            </a:r>
          </a:p>
          <a:p>
            <a:r>
              <a:rPr lang="en-US" sz="1400" dirty="0"/>
              <a:t>4. Contact Us, About Us pages.</a:t>
            </a:r>
          </a:p>
          <a:p>
            <a:endParaRPr lang="en-US" sz="1400" dirty="0"/>
          </a:p>
          <a:p>
            <a:r>
              <a:rPr lang="en-US" sz="1400" dirty="0"/>
              <a:t>Note: Backend integration and database logic are planned for future expansion.</a:t>
            </a:r>
          </a:p>
        </p:txBody>
      </p:sp>
      <p:sp>
        <p:nvSpPr>
          <p:cNvPr id="5" name="Google Shape;238;p37">
            <a:extLst>
              <a:ext uri="{FF2B5EF4-FFF2-40B4-BE49-F238E27FC236}">
                <a16:creationId xmlns:a16="http://schemas.microsoft.com/office/drawing/2014/main" id="{FB190482-017D-624C-094B-0BFCB1D27364}"/>
              </a:ext>
            </a:extLst>
          </p:cNvPr>
          <p:cNvSpPr txBox="1">
            <a:spLocks/>
          </p:cNvSpPr>
          <p:nvPr/>
        </p:nvSpPr>
        <p:spPr>
          <a:xfrm>
            <a:off x="0" y="2349190"/>
            <a:ext cx="8660784" cy="2691161"/>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1200" b="0" i="0" u="none" strike="noStrike" cap="none">
                <a:solidFill>
                  <a:schemeClr val="lt1"/>
                </a:solidFill>
                <a:latin typeface="Goldman"/>
                <a:ea typeface="Goldman"/>
                <a:cs typeface="Goldman"/>
                <a:sym typeface="Goldman"/>
              </a:defRPr>
            </a:lvl1pPr>
            <a:lvl2pPr marR="0" lvl="1"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n-US" sz="1400" dirty="0"/>
              <a:t>How DEMO relates to SDLC steps:</a:t>
            </a:r>
          </a:p>
          <a:p>
            <a:endParaRPr lang="en-US" sz="1400" dirty="0"/>
          </a:p>
          <a:p>
            <a:r>
              <a:rPr lang="en-US" sz="1400" dirty="0"/>
              <a:t>🔹 Home Page Navigation → Design &amp; Implementation: Showcases UI/UX design and implemented navigation logic. </a:t>
            </a:r>
          </a:p>
          <a:p>
            <a:r>
              <a:rPr lang="en-US" sz="1400" dirty="0"/>
              <a:t>🔹 Menu Browsing → Requirements Analysis &amp; Implementation: Demonstrates functional features like dynamic menus and add-to-cart logic based on user needs. </a:t>
            </a:r>
          </a:p>
          <a:p>
            <a:r>
              <a:rPr lang="en-US" sz="1400" dirty="0"/>
              <a:t>🔹 Cart Simulation → Implementation &amp; Testing: Covers interactive logic (add/remove items, place order) and validation via functional testing. </a:t>
            </a:r>
          </a:p>
          <a:p>
            <a:r>
              <a:rPr lang="en-US" sz="1400" dirty="0"/>
              <a:t>🔹 Contact Us, About Us Pages → Implementation &amp; Validation: Static yet essential sections verifying layout, responsiveness, and accessibility.</a:t>
            </a:r>
          </a:p>
          <a:p>
            <a:r>
              <a:rPr lang="en-US" sz="1400" dirty="0"/>
              <a:t> 🔹 Backend Integration (Planned) → Deployment &amp; Future Iterations: Part of roadmap for scaling (e.g., databases, authentication, order persistence).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292" name="Google Shape;292;p40" title="person-wearing-high-tech-vr-glasses-while-surrounded-by-bright-blue-neon-colors.png"/>
          <p:cNvPicPr preferRelativeResize="0">
            <a:picLocks noGrp="1"/>
          </p:cNvPicPr>
          <p:nvPr>
            <p:ph type="pic" idx="4"/>
          </p:nvPr>
        </p:nvPicPr>
        <p:blipFill rotWithShape="1">
          <a:blip r:embed="rId3">
            <a:alphaModFix/>
          </a:blip>
          <a:srcRect l="29515" r="9363"/>
          <a:stretch/>
        </p:blipFill>
        <p:spPr>
          <a:xfrm>
            <a:off x="4836650" y="1193325"/>
            <a:ext cx="4307400" cy="3950101"/>
          </a:xfrm>
          <a:prstGeom prst="rect">
            <a:avLst/>
          </a:prstGeom>
        </p:spPr>
      </p:pic>
      <p:sp>
        <p:nvSpPr>
          <p:cNvPr id="293" name="Google Shape;293;p40"/>
          <p:cNvSpPr txBox="1">
            <a:spLocks noGrp="1"/>
          </p:cNvSpPr>
          <p:nvPr>
            <p:ph type="title"/>
          </p:nvPr>
        </p:nvSpPr>
        <p:spPr>
          <a:xfrm>
            <a:off x="565550" y="510325"/>
            <a:ext cx="4193100" cy="75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Conclusion</a:t>
            </a:r>
            <a:endParaRPr dirty="0"/>
          </a:p>
        </p:txBody>
      </p:sp>
      <p:sp>
        <p:nvSpPr>
          <p:cNvPr id="294" name="Google Shape;294;p40"/>
          <p:cNvSpPr txBox="1">
            <a:spLocks noGrp="1"/>
          </p:cNvSpPr>
          <p:nvPr>
            <p:ph type="subTitle" idx="1"/>
          </p:nvPr>
        </p:nvSpPr>
        <p:spPr>
          <a:xfrm>
            <a:off x="565550" y="1188930"/>
            <a:ext cx="4193100" cy="1382819"/>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AUSMENA delivers a cultural and user-centric food ordering interface.</a:t>
            </a:r>
          </a:p>
          <a:p>
            <a:pPr>
              <a:buFont typeface="Wingdings" panose="05000000000000000000" pitchFamily="2" charset="2"/>
              <a:buChar char="Ø"/>
            </a:pPr>
            <a:r>
              <a:rPr lang="en-US" dirty="0"/>
              <a:t>Demonstrates full UI/UX flow from homepage to checkout.</a:t>
            </a:r>
          </a:p>
          <a:p>
            <a:pPr>
              <a:buFont typeface="Wingdings" panose="05000000000000000000" pitchFamily="2" charset="2"/>
              <a:buChar char="Ø"/>
            </a:pPr>
            <a:r>
              <a:rPr lang="en-US" dirty="0"/>
              <a:t>Built using pure front-end tech, but ready for scaling.</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lvl="0" indent="0" algn="l" rtl="0">
              <a:spcBef>
                <a:spcPts val="0"/>
              </a:spcBef>
              <a:spcAft>
                <a:spcPts val="0"/>
              </a:spcAft>
              <a:buNone/>
            </a:pPr>
            <a:endParaRPr dirty="0"/>
          </a:p>
        </p:txBody>
      </p:sp>
      <p:sp>
        <p:nvSpPr>
          <p:cNvPr id="295" name="Google Shape;295;p40"/>
          <p:cNvSpPr txBox="1">
            <a:spLocks noGrp="1"/>
          </p:cNvSpPr>
          <p:nvPr>
            <p:ph type="title" idx="2"/>
          </p:nvPr>
        </p:nvSpPr>
        <p:spPr>
          <a:xfrm>
            <a:off x="643550" y="2701239"/>
            <a:ext cx="4193100" cy="75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Future Work</a:t>
            </a:r>
            <a:endParaRPr dirty="0"/>
          </a:p>
        </p:txBody>
      </p:sp>
      <p:sp>
        <p:nvSpPr>
          <p:cNvPr id="296" name="Google Shape;296;p40"/>
          <p:cNvSpPr txBox="1">
            <a:spLocks noGrp="1"/>
          </p:cNvSpPr>
          <p:nvPr>
            <p:ph type="subTitle" idx="3"/>
          </p:nvPr>
        </p:nvSpPr>
        <p:spPr>
          <a:xfrm>
            <a:off x="714233" y="3585529"/>
            <a:ext cx="4193100" cy="1182461"/>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Ø"/>
            </a:pPr>
            <a:r>
              <a:rPr lang="en-US" dirty="0"/>
              <a:t>Backend implementation (Node.js or Firebase).</a:t>
            </a:r>
          </a:p>
          <a:p>
            <a:pPr marL="171450" indent="-171450">
              <a:buFont typeface="Wingdings" panose="05000000000000000000" pitchFamily="2" charset="2"/>
              <a:buChar char="Ø"/>
            </a:pPr>
            <a:r>
              <a:rPr lang="en-US" dirty="0"/>
              <a:t>User authentication, payment gateway, and admin dashboards.</a:t>
            </a:r>
          </a:p>
          <a:p>
            <a:pPr marL="171450" indent="-171450">
              <a:buFont typeface="Wingdings" panose="05000000000000000000" pitchFamily="2" charset="2"/>
              <a:buChar char="Ø"/>
            </a:pPr>
            <a:r>
              <a:rPr lang="en-US" dirty="0"/>
              <a:t>Order tracking system and email notifications.</a:t>
            </a:r>
          </a:p>
          <a:p>
            <a:pPr marL="171450" indent="-171450">
              <a:buFont typeface="Wingdings" panose="05000000000000000000" pitchFamily="2" charset="2"/>
              <a:buChar char="Ø"/>
            </a:pPr>
            <a:r>
              <a:rPr lang="en-US" dirty="0"/>
              <a:t>Integration with companies' cashier’s software.</a:t>
            </a:r>
          </a:p>
          <a:p>
            <a:pPr marL="171450" indent="-171450">
              <a:buFont typeface="Wingdings" panose="05000000000000000000" pitchFamily="2" charset="2"/>
              <a:buChar char="Ø"/>
            </a:pPr>
            <a:r>
              <a:rPr lang="en-US" dirty="0"/>
              <a:t>Deployment to GitHub Pages, Netlify, or Vercel.</a:t>
            </a:r>
          </a:p>
          <a:p>
            <a:pPr marL="171450" indent="-171450">
              <a:buFont typeface="Wingdings" panose="05000000000000000000" pitchFamily="2" charset="2"/>
              <a:buChar char="Ø"/>
            </a:pP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41"/>
          <p:cNvSpPr txBox="1">
            <a:spLocks noGrp="1"/>
          </p:cNvSpPr>
          <p:nvPr>
            <p:ph type="title"/>
          </p:nvPr>
        </p:nvSpPr>
        <p:spPr>
          <a:xfrm>
            <a:off x="565550" y="504650"/>
            <a:ext cx="50901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 YOU</a:t>
            </a:r>
            <a:endParaRPr dirty="0"/>
          </a:p>
        </p:txBody>
      </p:sp>
      <p:sp>
        <p:nvSpPr>
          <p:cNvPr id="302" name="Google Shape;302;p41"/>
          <p:cNvSpPr txBox="1">
            <a:spLocks noGrp="1"/>
          </p:cNvSpPr>
          <p:nvPr>
            <p:ph type="subTitle" idx="1"/>
          </p:nvPr>
        </p:nvSpPr>
        <p:spPr>
          <a:xfrm>
            <a:off x="565550" y="1563349"/>
            <a:ext cx="5017494" cy="34472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Team  with explanation parts:</a:t>
            </a:r>
          </a:p>
          <a:p>
            <a:pPr marL="0" lvl="0" indent="0" algn="l" rtl="0">
              <a:spcBef>
                <a:spcPts val="0"/>
              </a:spcBef>
              <a:spcAft>
                <a:spcPts val="0"/>
              </a:spcAft>
              <a:buNone/>
            </a:pPr>
            <a:endParaRPr lang="en-US" dirty="0"/>
          </a:p>
          <a:p>
            <a:pPr marL="171450" indent="-171450">
              <a:buFont typeface="Arial" panose="020B0604020202020204" pitchFamily="34" charset="0"/>
              <a:buChar char="•"/>
            </a:pPr>
            <a:r>
              <a:rPr lang="en-US" sz="1400" dirty="0"/>
              <a:t>Abdullah Ansari - 231ADB054 –(Intro, Demo slide and software demo by running in real time &amp;)</a:t>
            </a:r>
          </a:p>
          <a:p>
            <a:pPr marL="171450" indent="-171450">
              <a:buFont typeface="Arial" panose="020B0604020202020204" pitchFamily="34" charset="0"/>
              <a:buChar char="•"/>
            </a:pPr>
            <a:endParaRPr lang="en-US" sz="1400" dirty="0"/>
          </a:p>
          <a:p>
            <a:pPr marL="171450" lvl="0" indent="-171450" algn="l" rtl="0">
              <a:spcBef>
                <a:spcPts val="0"/>
              </a:spcBef>
              <a:spcAft>
                <a:spcPts val="0"/>
              </a:spcAft>
              <a:buFont typeface="Arial" panose="020B0604020202020204" pitchFamily="34" charset="0"/>
              <a:buChar char="•"/>
            </a:pPr>
            <a:r>
              <a:rPr lang="en-US" sz="1400" dirty="0"/>
              <a:t>Rahul Singh Garhwal - 231ADB026 –(index, overview, methodology &amp; requirement gathering)</a:t>
            </a:r>
          </a:p>
          <a:p>
            <a:pPr marL="171450" lvl="0" indent="-171450" algn="l" rtl="0">
              <a:spcBef>
                <a:spcPts val="0"/>
              </a:spcBef>
              <a:spcAft>
                <a:spcPts val="0"/>
              </a:spcAft>
              <a:buFont typeface="Arial" panose="020B0604020202020204" pitchFamily="34" charset="0"/>
              <a:buChar char="•"/>
            </a:pPr>
            <a:endParaRPr lang="en-US" sz="1400" dirty="0"/>
          </a:p>
          <a:p>
            <a:pPr marL="171450" lvl="0" indent="-171450" algn="l" rtl="0">
              <a:spcBef>
                <a:spcPts val="0"/>
              </a:spcBef>
              <a:spcAft>
                <a:spcPts val="0"/>
              </a:spcAft>
              <a:buFont typeface="Arial" panose="020B0604020202020204" pitchFamily="34" charset="0"/>
              <a:buChar char="•"/>
            </a:pPr>
            <a:r>
              <a:rPr lang="en-US" sz="1400" dirty="0" err="1"/>
              <a:t>Adkhamjon</a:t>
            </a:r>
            <a:r>
              <a:rPr lang="en-US" sz="1400" dirty="0"/>
              <a:t> </a:t>
            </a:r>
            <a:r>
              <a:rPr lang="en-US" sz="1400" dirty="0" err="1"/>
              <a:t>Ahrolhanov</a:t>
            </a:r>
            <a:r>
              <a:rPr lang="en-US" sz="1400" dirty="0"/>
              <a:t> - 221ADB222 –(requirement specification, design &amp; imp. phase)</a:t>
            </a:r>
          </a:p>
          <a:p>
            <a:pPr marL="171450" lvl="0" indent="-171450" algn="l" rtl="0">
              <a:spcBef>
                <a:spcPts val="0"/>
              </a:spcBef>
              <a:spcAft>
                <a:spcPts val="0"/>
              </a:spcAft>
              <a:buFont typeface="Arial" panose="020B0604020202020204" pitchFamily="34" charset="0"/>
              <a:buChar char="•"/>
            </a:pPr>
            <a:endParaRPr lang="en-US" sz="1400" dirty="0"/>
          </a:p>
          <a:p>
            <a:pPr marL="171450" lvl="0" indent="-171450" algn="l" rtl="0">
              <a:spcBef>
                <a:spcPts val="0"/>
              </a:spcBef>
              <a:spcAft>
                <a:spcPts val="0"/>
              </a:spcAft>
              <a:buFont typeface="Arial" panose="020B0604020202020204" pitchFamily="34" charset="0"/>
              <a:buChar char="•"/>
            </a:pPr>
            <a:r>
              <a:rPr lang="en-US" sz="1400" dirty="0"/>
              <a:t>Karthik Bharadwaj </a:t>
            </a:r>
            <a:r>
              <a:rPr lang="en-US" sz="1400" dirty="0" err="1"/>
              <a:t>Poduru</a:t>
            </a:r>
            <a:r>
              <a:rPr lang="en-US" sz="1400" dirty="0"/>
              <a:t>- 250ADB053  -(test strategy &amp; results, challenges&amp; learnings)</a:t>
            </a:r>
          </a:p>
          <a:p>
            <a:pPr marL="171450" lvl="0" indent="-171450" algn="l" rtl="0">
              <a:spcBef>
                <a:spcPts val="0"/>
              </a:spcBef>
              <a:spcAft>
                <a:spcPts val="0"/>
              </a:spcAft>
              <a:buFont typeface="Arial" panose="020B0604020202020204" pitchFamily="34" charset="0"/>
              <a:buChar char="•"/>
            </a:pPr>
            <a:endParaRPr lang="en-US" sz="1400" dirty="0"/>
          </a:p>
          <a:p>
            <a:pPr marL="171450" lvl="0" indent="-171450" algn="l" rtl="0">
              <a:spcBef>
                <a:spcPts val="0"/>
              </a:spcBef>
              <a:spcAft>
                <a:spcPts val="0"/>
              </a:spcAft>
              <a:buFont typeface="Arial" panose="020B0604020202020204" pitchFamily="34" charset="0"/>
              <a:buChar char="•"/>
            </a:pPr>
            <a:r>
              <a:rPr lang="en-US" sz="1400" dirty="0"/>
              <a:t>Shihan </a:t>
            </a:r>
            <a:r>
              <a:rPr lang="en-US" sz="1400" dirty="0" err="1"/>
              <a:t>Peries</a:t>
            </a:r>
            <a:r>
              <a:rPr lang="en-US" sz="1400" dirty="0"/>
              <a:t> -221ADB129 (future work &amp; conclusion)</a:t>
            </a:r>
          </a:p>
          <a:p>
            <a:pPr marL="171450" lvl="0" indent="-171450" algn="l" rtl="0">
              <a:spcBef>
                <a:spcPts val="0"/>
              </a:spcBef>
              <a:spcAft>
                <a:spcPts val="0"/>
              </a:spcAft>
              <a:buFont typeface="Arial" panose="020B0604020202020204" pitchFamily="34" charset="0"/>
              <a:buChar char="•"/>
            </a:pPr>
            <a:endParaRPr lang="en-US" sz="1400"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30"/>
          <p:cNvSpPr txBox="1">
            <a:spLocks noGrp="1"/>
          </p:cNvSpPr>
          <p:nvPr>
            <p:ph type="title" idx="13"/>
          </p:nvPr>
        </p:nvSpPr>
        <p:spPr>
          <a:xfrm>
            <a:off x="3166946" y="308391"/>
            <a:ext cx="5686279" cy="100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3600" dirty="0"/>
              <a:t>TABLE OF CONTENTS</a:t>
            </a:r>
            <a:endParaRPr sz="3600" dirty="0"/>
          </a:p>
        </p:txBody>
      </p:sp>
      <p:sp>
        <p:nvSpPr>
          <p:cNvPr id="153" name="Google Shape;153;p30"/>
          <p:cNvSpPr txBox="1">
            <a:spLocks noGrp="1"/>
          </p:cNvSpPr>
          <p:nvPr>
            <p:ph type="subTitle" idx="1"/>
          </p:nvPr>
        </p:nvSpPr>
        <p:spPr>
          <a:xfrm>
            <a:off x="1040780" y="1715676"/>
            <a:ext cx="4698381" cy="35021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solidFill>
                  <a:srgbClr val="FF0000"/>
                </a:solidFill>
              </a:rPr>
              <a:t>-</a:t>
            </a:r>
            <a:r>
              <a:rPr lang="en-US" sz="1600" dirty="0"/>
              <a:t>Project Overview and Motivation</a:t>
            </a:r>
          </a:p>
          <a:p>
            <a:pPr marL="0" lvl="0" indent="0" algn="l" rtl="0">
              <a:spcBef>
                <a:spcPts val="0"/>
              </a:spcBef>
              <a:spcAft>
                <a:spcPts val="0"/>
              </a:spcAft>
              <a:buNone/>
            </a:pPr>
            <a:r>
              <a:rPr lang="en-US" sz="1600" dirty="0">
                <a:solidFill>
                  <a:srgbClr val="FF0000"/>
                </a:solidFill>
              </a:rPr>
              <a:t>-</a:t>
            </a:r>
            <a:r>
              <a:rPr lang="en-US" sz="1600" dirty="0"/>
              <a:t>Chosen SDLC Methodology</a:t>
            </a:r>
          </a:p>
          <a:p>
            <a:pPr marL="0" lvl="0" indent="0" algn="l" rtl="0">
              <a:spcBef>
                <a:spcPts val="0"/>
              </a:spcBef>
              <a:spcAft>
                <a:spcPts val="0"/>
              </a:spcAft>
              <a:buNone/>
            </a:pPr>
            <a:r>
              <a:rPr lang="en-US" sz="1600" dirty="0">
                <a:solidFill>
                  <a:srgbClr val="FF0000"/>
                </a:solidFill>
              </a:rPr>
              <a:t>-</a:t>
            </a:r>
            <a:r>
              <a:rPr lang="en-US" sz="1600" dirty="0"/>
              <a:t>Requirements Gathering &amp; Analysis</a:t>
            </a:r>
          </a:p>
          <a:p>
            <a:pPr marL="0" lvl="0" indent="0" algn="l" rtl="0">
              <a:spcBef>
                <a:spcPts val="0"/>
              </a:spcBef>
              <a:spcAft>
                <a:spcPts val="0"/>
              </a:spcAft>
              <a:buNone/>
            </a:pPr>
            <a:r>
              <a:rPr lang="en-US" sz="1600" dirty="0">
                <a:solidFill>
                  <a:srgbClr val="FF0000"/>
                </a:solidFill>
              </a:rPr>
              <a:t>-</a:t>
            </a:r>
            <a:r>
              <a:rPr lang="en-US" sz="1600" dirty="0"/>
              <a:t>Software Requirements Specification</a:t>
            </a:r>
          </a:p>
          <a:p>
            <a:pPr marL="0" lvl="0" indent="0" algn="l" rtl="0">
              <a:spcBef>
                <a:spcPts val="0"/>
              </a:spcBef>
              <a:spcAft>
                <a:spcPts val="0"/>
              </a:spcAft>
              <a:buNone/>
            </a:pPr>
            <a:r>
              <a:rPr lang="en-US" sz="1600" dirty="0">
                <a:solidFill>
                  <a:srgbClr val="FF0000"/>
                </a:solidFill>
              </a:rPr>
              <a:t>-</a:t>
            </a:r>
            <a:r>
              <a:rPr lang="en-US" sz="1600" dirty="0"/>
              <a:t>System and Software Design</a:t>
            </a:r>
          </a:p>
          <a:p>
            <a:pPr marL="0" lvl="0" indent="0" algn="l" rtl="0">
              <a:spcBef>
                <a:spcPts val="0"/>
              </a:spcBef>
              <a:spcAft>
                <a:spcPts val="0"/>
              </a:spcAft>
              <a:buNone/>
            </a:pPr>
            <a:r>
              <a:rPr lang="en-US" sz="1600" dirty="0">
                <a:solidFill>
                  <a:srgbClr val="FF0000"/>
                </a:solidFill>
              </a:rPr>
              <a:t>-</a:t>
            </a:r>
            <a:r>
              <a:rPr lang="en-US" sz="1600" dirty="0"/>
              <a:t>Implementation Phase</a:t>
            </a:r>
          </a:p>
          <a:p>
            <a:pPr marL="0" lvl="0" indent="0" algn="l" rtl="0">
              <a:spcBef>
                <a:spcPts val="0"/>
              </a:spcBef>
              <a:spcAft>
                <a:spcPts val="0"/>
              </a:spcAft>
              <a:buNone/>
            </a:pPr>
            <a:r>
              <a:rPr lang="en-US" sz="1600" dirty="0">
                <a:solidFill>
                  <a:srgbClr val="FF0000"/>
                </a:solidFill>
              </a:rPr>
              <a:t>-</a:t>
            </a:r>
            <a:r>
              <a:rPr lang="en-US" sz="1600" dirty="0"/>
              <a:t>Testing Strategy</a:t>
            </a:r>
          </a:p>
          <a:p>
            <a:pPr marL="0" lvl="0" indent="0" algn="l" rtl="0">
              <a:spcBef>
                <a:spcPts val="0"/>
              </a:spcBef>
              <a:spcAft>
                <a:spcPts val="0"/>
              </a:spcAft>
              <a:buNone/>
            </a:pPr>
            <a:r>
              <a:rPr lang="en-US" sz="1600" dirty="0">
                <a:solidFill>
                  <a:srgbClr val="FF0000"/>
                </a:solidFill>
              </a:rPr>
              <a:t>-</a:t>
            </a:r>
            <a:r>
              <a:rPr lang="en-US" sz="1600" dirty="0"/>
              <a:t>Test Results and Validation</a:t>
            </a:r>
          </a:p>
          <a:p>
            <a:pPr marL="0" lvl="0" indent="0" algn="l" rtl="0">
              <a:spcBef>
                <a:spcPts val="0"/>
              </a:spcBef>
              <a:spcAft>
                <a:spcPts val="0"/>
              </a:spcAft>
              <a:buNone/>
            </a:pPr>
            <a:r>
              <a:rPr lang="en-US" sz="1600" dirty="0">
                <a:solidFill>
                  <a:srgbClr val="FF0000"/>
                </a:solidFill>
              </a:rPr>
              <a:t>-</a:t>
            </a:r>
            <a:r>
              <a:rPr lang="en-US" sz="1600" dirty="0"/>
              <a:t>Process Reflection and Lessons Learned</a:t>
            </a:r>
          </a:p>
          <a:p>
            <a:pPr marL="0" lvl="0" indent="0" algn="l" rtl="0">
              <a:spcBef>
                <a:spcPts val="0"/>
              </a:spcBef>
              <a:spcAft>
                <a:spcPts val="0"/>
              </a:spcAft>
              <a:buNone/>
            </a:pPr>
            <a:r>
              <a:rPr lang="en-US" sz="1600" dirty="0">
                <a:solidFill>
                  <a:srgbClr val="FF0000"/>
                </a:solidFill>
              </a:rPr>
              <a:t>-</a:t>
            </a:r>
            <a:r>
              <a:rPr lang="en-US" sz="1600" dirty="0"/>
              <a:t>Demo Overview</a:t>
            </a:r>
          </a:p>
          <a:p>
            <a:pPr marL="0" lvl="0" indent="0" algn="l" rtl="0">
              <a:spcBef>
                <a:spcPts val="0"/>
              </a:spcBef>
              <a:spcAft>
                <a:spcPts val="0"/>
              </a:spcAft>
              <a:buNone/>
            </a:pPr>
            <a:r>
              <a:rPr lang="en-US" sz="1600" dirty="0">
                <a:solidFill>
                  <a:srgbClr val="FF0000"/>
                </a:solidFill>
              </a:rPr>
              <a:t>-</a:t>
            </a:r>
            <a:r>
              <a:rPr lang="en-US" sz="1600" dirty="0"/>
              <a:t>Conclusion and Future Work</a:t>
            </a:r>
          </a:p>
          <a:p>
            <a:pPr marL="0" lvl="0" indent="0" algn="l" rtl="0">
              <a:spcBef>
                <a:spcPts val="0"/>
              </a:spcBef>
              <a:spcAft>
                <a:spcPts val="0"/>
              </a:spcAft>
              <a:buNone/>
            </a:pPr>
            <a:endParaRPr lang="en" sz="1600" dirty="0"/>
          </a:p>
          <a:p>
            <a:pPr marL="0" lvl="0" indent="0" algn="l" rtl="0">
              <a:spcBef>
                <a:spcPts val="0"/>
              </a:spcBef>
              <a:spcAft>
                <a:spcPts val="0"/>
              </a:spcAft>
              <a:buNone/>
            </a:pPr>
            <a:endParaRPr lang="en" sz="1600" dirty="0"/>
          </a:p>
          <a:p>
            <a:pPr marL="0" lvl="0" indent="0" algn="l" rtl="0">
              <a:spcBef>
                <a:spcPts val="0"/>
              </a:spcBef>
              <a:spcAft>
                <a:spcPts val="0"/>
              </a:spcAft>
              <a:buNone/>
            </a:pPr>
            <a:endParaRPr lang="en"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31" title="futurism-perspective-digital-nomads-lifestyle.jpg"/>
          <p:cNvPicPr preferRelativeResize="0">
            <a:picLocks noGrp="1"/>
          </p:cNvPicPr>
          <p:nvPr>
            <p:ph type="pic" idx="2"/>
          </p:nvPr>
        </p:nvPicPr>
        <p:blipFill rotWithShape="1">
          <a:blip r:embed="rId3">
            <a:alphaModFix/>
          </a:blip>
          <a:srcRect l="30803" r="32939"/>
          <a:stretch/>
        </p:blipFill>
        <p:spPr>
          <a:xfrm>
            <a:off x="0" y="0"/>
            <a:ext cx="2969825" cy="5143498"/>
          </a:xfrm>
          <a:prstGeom prst="rect">
            <a:avLst/>
          </a:prstGeom>
        </p:spPr>
      </p:pic>
      <p:sp>
        <p:nvSpPr>
          <p:cNvPr id="168" name="Google Shape;168;p31"/>
          <p:cNvSpPr txBox="1">
            <a:spLocks noGrp="1"/>
          </p:cNvSpPr>
          <p:nvPr>
            <p:ph type="title"/>
          </p:nvPr>
        </p:nvSpPr>
        <p:spPr>
          <a:xfrm>
            <a:off x="3157450" y="304800"/>
            <a:ext cx="5918700" cy="1445700"/>
          </a:xfrm>
          <a:prstGeom prst="rect">
            <a:avLst/>
          </a:prstGeom>
        </p:spPr>
        <p:txBody>
          <a:bodyPr spcFirstLastPara="1" wrap="square" lIns="91425" tIns="91425" rIns="91425" bIns="91425" anchor="t" anchorCtr="0">
            <a:noAutofit/>
          </a:bodyPr>
          <a:lstStyle/>
          <a:p>
            <a:r>
              <a:rPr lang="en-US" sz="3200" dirty="0"/>
              <a:t>Project Overview and Motivation</a:t>
            </a:r>
            <a:br>
              <a:rPr lang="en-US" sz="3200" dirty="0"/>
            </a:br>
            <a:endParaRPr dirty="0"/>
          </a:p>
        </p:txBody>
      </p:sp>
      <p:sp>
        <p:nvSpPr>
          <p:cNvPr id="169" name="Google Shape;169;p31"/>
          <p:cNvSpPr txBox="1">
            <a:spLocks noGrp="1"/>
          </p:cNvSpPr>
          <p:nvPr>
            <p:ph type="body" idx="1"/>
          </p:nvPr>
        </p:nvSpPr>
        <p:spPr>
          <a:xfrm>
            <a:off x="3275217" y="1975951"/>
            <a:ext cx="5350200" cy="283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None/>
            </a:pPr>
            <a:r>
              <a:rPr lang="en-US" dirty="0"/>
              <a:t>&gt;&gt; Developing a website where customer can order food through it while getting check receipt instantly – (Owner’s requirement).</a:t>
            </a:r>
          </a:p>
          <a:p>
            <a:pPr marL="0" lvl="0" indent="0" algn="l" rtl="0">
              <a:spcBef>
                <a:spcPts val="0"/>
              </a:spcBef>
              <a:spcAft>
                <a:spcPts val="0"/>
              </a:spcAft>
              <a:buClr>
                <a:srgbClr val="273D40"/>
              </a:buClr>
              <a:buSzPts val="600"/>
              <a:buNone/>
            </a:pPr>
            <a:endParaRPr lang="en-US" dirty="0"/>
          </a:p>
          <a:p>
            <a:pPr marL="0" lvl="0" indent="0" algn="l" rtl="0">
              <a:spcBef>
                <a:spcPts val="0"/>
              </a:spcBef>
              <a:spcAft>
                <a:spcPts val="0"/>
              </a:spcAft>
              <a:buClr>
                <a:srgbClr val="273D40"/>
              </a:buClr>
              <a:buSzPts val="600"/>
              <a:buNone/>
            </a:pPr>
            <a:r>
              <a:rPr lang="en-US" dirty="0"/>
              <a:t>&gt;&gt;As previously they are using third party to collect order and fulfill customer’s need and if any customer is big company , they have to generate separate receipt manually for that order.</a:t>
            </a:r>
          </a:p>
          <a:p>
            <a:pPr marL="0" lvl="0" indent="0" algn="l" rtl="0">
              <a:spcBef>
                <a:spcPts val="0"/>
              </a:spcBef>
              <a:spcAft>
                <a:spcPts val="0"/>
              </a:spcAft>
              <a:buClr>
                <a:srgbClr val="273D40"/>
              </a:buClr>
              <a:buSzPts val="600"/>
              <a:buNone/>
            </a:pPr>
            <a:endParaRPr lang="en-US" dirty="0"/>
          </a:p>
          <a:p>
            <a:pPr marL="0" lvl="0" indent="0" algn="l" rtl="0">
              <a:spcBef>
                <a:spcPts val="0"/>
              </a:spcBef>
              <a:spcAft>
                <a:spcPts val="0"/>
              </a:spcAft>
              <a:buClr>
                <a:srgbClr val="273D40"/>
              </a:buClr>
              <a:buSzPts val="600"/>
              <a:buNone/>
            </a:pPr>
            <a:r>
              <a:rPr lang="en-US" dirty="0"/>
              <a:t>&gt;&gt;Now this website will help owner to get rid off extra documentation and also helps in saving money, Meanwhile customer will get more faster services as it will be independent of third party.</a:t>
            </a:r>
          </a:p>
          <a:p>
            <a:pPr marL="0" lvl="0" indent="0" algn="l" rtl="0">
              <a:spcBef>
                <a:spcPts val="0"/>
              </a:spcBef>
              <a:spcAft>
                <a:spcPts val="0"/>
              </a:spcAft>
              <a:buClr>
                <a:srgbClr val="273D40"/>
              </a:buClr>
              <a:buSzPts val="600"/>
              <a:buNone/>
            </a:pPr>
            <a:endParaRPr lang="en-US" dirty="0"/>
          </a:p>
          <a:p>
            <a:pPr marL="0" lvl="0" indent="0" algn="l" rtl="0">
              <a:spcBef>
                <a:spcPts val="0"/>
              </a:spcBef>
              <a:spcAft>
                <a:spcPts val="0"/>
              </a:spcAft>
              <a:buClr>
                <a:srgbClr val="273D40"/>
              </a:buClr>
              <a:buSzPts val="600"/>
              <a:buNone/>
            </a:pPr>
            <a:r>
              <a:rPr lang="en-US" dirty="0"/>
              <a:t>&gt;&gt;Users : Retail restaurant customers as well as companies.</a:t>
            </a:r>
          </a:p>
          <a:p>
            <a:pPr marL="285750" lvl="0" indent="-285750" algn="l" rtl="0">
              <a:spcBef>
                <a:spcPts val="0"/>
              </a:spcBef>
              <a:spcAft>
                <a:spcPts val="0"/>
              </a:spcAft>
              <a:buClr>
                <a:srgbClr val="273D40"/>
              </a:buClr>
              <a:buSzPts val="600"/>
              <a:buFont typeface="Wingdings" panose="05000000000000000000" pitchFamily="2" charset="2"/>
              <a:buChar char="Ø"/>
            </a:pPr>
            <a:endParaRPr lang="en-US" dirty="0"/>
          </a:p>
          <a:p>
            <a:pPr marL="285750" lvl="0" indent="-285750" algn="l" rtl="0">
              <a:spcBef>
                <a:spcPts val="0"/>
              </a:spcBef>
              <a:spcAft>
                <a:spcPts val="0"/>
              </a:spcAft>
              <a:buClr>
                <a:srgbClr val="273D40"/>
              </a:buClr>
              <a:buSzPts val="600"/>
              <a:buFont typeface="Wingdings" panose="05000000000000000000" pitchFamily="2" charset="2"/>
              <a:buChar char="Ø"/>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32" title="robotic-human-heart-futuristic-representation.png"/>
          <p:cNvPicPr preferRelativeResize="0">
            <a:picLocks noGrp="1"/>
          </p:cNvPicPr>
          <p:nvPr>
            <p:ph type="pic" idx="3"/>
          </p:nvPr>
        </p:nvPicPr>
        <p:blipFill rotWithShape="1">
          <a:blip r:embed="rId3">
            <a:alphaModFix/>
          </a:blip>
          <a:srcRect/>
          <a:stretch/>
        </p:blipFill>
        <p:spPr>
          <a:xfrm flipH="1">
            <a:off x="5195100" y="1668399"/>
            <a:ext cx="3948900" cy="2973601"/>
          </a:xfrm>
          <a:prstGeom prst="rect">
            <a:avLst/>
          </a:prstGeom>
        </p:spPr>
      </p:pic>
      <p:sp>
        <p:nvSpPr>
          <p:cNvPr id="175" name="Google Shape;175;p32"/>
          <p:cNvSpPr txBox="1">
            <a:spLocks noGrp="1"/>
          </p:cNvSpPr>
          <p:nvPr>
            <p:ph type="subTitle" idx="1"/>
          </p:nvPr>
        </p:nvSpPr>
        <p:spPr>
          <a:xfrm>
            <a:off x="313740" y="933904"/>
            <a:ext cx="5477459" cy="43369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a:solidFill>
                  <a:srgbClr val="FFC000"/>
                </a:solidFill>
              </a:rPr>
              <a:t>AGILE</a:t>
            </a:r>
          </a:p>
          <a:p>
            <a:pPr marL="0" lvl="0" indent="0" algn="l" rtl="0">
              <a:spcBef>
                <a:spcPts val="0"/>
              </a:spcBef>
              <a:spcAft>
                <a:spcPts val="0"/>
              </a:spcAft>
              <a:buNone/>
            </a:pPr>
            <a:endParaRPr lang="en-US" sz="1600" b="1" dirty="0">
              <a:solidFill>
                <a:srgbClr val="FFC000"/>
              </a:solidFill>
            </a:endParaRPr>
          </a:p>
          <a:p>
            <a:pPr marL="0" lvl="0" indent="0" algn="l" rtl="0">
              <a:spcBef>
                <a:spcPts val="0"/>
              </a:spcBef>
              <a:spcAft>
                <a:spcPts val="0"/>
              </a:spcAft>
              <a:buNone/>
            </a:pPr>
            <a:r>
              <a:rPr lang="en-US" dirty="0"/>
              <a:t>Why Agile?</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dirty="0"/>
              <a:t>Agile is iterative and best suited for web applications with evolving requirements. It allows for constant user feedback, fast prototyping, and adaptive changes.</a:t>
            </a:r>
          </a:p>
          <a:p>
            <a:pPr marL="285750" lvl="0" indent="-285750" algn="l" rtl="0">
              <a:spcBef>
                <a:spcPts val="0"/>
              </a:spcBef>
              <a:spcAft>
                <a:spcPts val="0"/>
              </a:spcAft>
              <a:buFont typeface="Wingdings" panose="05000000000000000000" pitchFamily="2" charset="2"/>
              <a:buChar char="Ø"/>
            </a:pPr>
            <a:endParaRPr lang="en-US" dirty="0"/>
          </a:p>
          <a:p>
            <a:pPr marL="285750" lvl="0" indent="-285750" algn="l" rtl="0">
              <a:spcBef>
                <a:spcPts val="0"/>
              </a:spcBef>
              <a:spcAft>
                <a:spcPts val="0"/>
              </a:spcAft>
              <a:buFont typeface="Wingdings" panose="05000000000000000000" pitchFamily="2" charset="2"/>
              <a:buChar char="Ø"/>
            </a:pPr>
            <a:r>
              <a:rPr lang="en-US" dirty="0"/>
              <a:t>Agile Practices Applied: Weekly mini-sprints with specific deliverables (HTML structure, cart logic, UX refinement). Regular team check-ins and issue tracking using Git.</a:t>
            </a:r>
          </a:p>
          <a:p>
            <a:pPr marL="285750" lvl="0" indent="-285750" algn="l" rtl="0">
              <a:spcBef>
                <a:spcPts val="0"/>
              </a:spcBef>
              <a:spcAft>
                <a:spcPts val="0"/>
              </a:spcAft>
              <a:buFont typeface="Wingdings" panose="05000000000000000000" pitchFamily="2" charset="2"/>
              <a:buChar char="Ø"/>
            </a:pPr>
            <a:endParaRPr lang="en-US" dirty="0"/>
          </a:p>
          <a:p>
            <a:pPr marL="0" lvl="0" indent="0" algn="l" rtl="0">
              <a:spcBef>
                <a:spcPts val="0"/>
              </a:spcBef>
              <a:spcAft>
                <a:spcPts val="0"/>
              </a:spcAft>
              <a:buNone/>
            </a:pPr>
            <a:r>
              <a:rPr lang="en-US" dirty="0"/>
              <a:t>Compared to Others:</a:t>
            </a:r>
          </a:p>
          <a:p>
            <a:pPr marL="0" lvl="0" indent="0" algn="l" rtl="0">
              <a:spcBef>
                <a:spcPts val="0"/>
              </a:spcBef>
              <a:spcAft>
                <a:spcPts val="0"/>
              </a:spcAft>
              <a:buNone/>
            </a:pPr>
            <a:r>
              <a:rPr lang="en-US" dirty="0"/>
              <a:t>- Waterfall: Too linear, doesn't support changing designs.</a:t>
            </a:r>
          </a:p>
          <a:p>
            <a:pPr marL="0" lvl="0" indent="0" algn="l" rtl="0">
              <a:spcBef>
                <a:spcPts val="0"/>
              </a:spcBef>
              <a:spcAft>
                <a:spcPts val="0"/>
              </a:spcAft>
              <a:buNone/>
            </a:pPr>
            <a:r>
              <a:rPr lang="en-US" dirty="0"/>
              <a:t>- V-Model: Testing-heavy, not suitable for rapid frontend iterations.</a:t>
            </a:r>
          </a:p>
          <a:p>
            <a:pPr marL="0" lvl="0" indent="0" algn="l" rtl="0">
              <a:spcBef>
                <a:spcPts val="0"/>
              </a:spcBef>
              <a:spcAft>
                <a:spcPts val="0"/>
              </a:spcAft>
              <a:buNone/>
            </a:pPr>
            <a:r>
              <a:rPr lang="en-US" dirty="0"/>
              <a:t>- RAD: Close in nature but less structured team communication.</a:t>
            </a:r>
          </a:p>
          <a:p>
            <a:pPr marL="0" lvl="0" indent="0" algn="l" rtl="0">
              <a:spcBef>
                <a:spcPts val="0"/>
              </a:spcBef>
              <a:spcAft>
                <a:spcPts val="0"/>
              </a:spcAft>
              <a:buNone/>
            </a:pPr>
            <a:endParaRPr lang="en-US" dirty="0"/>
          </a:p>
        </p:txBody>
      </p:sp>
      <p:sp>
        <p:nvSpPr>
          <p:cNvPr id="176" name="Google Shape;176;p32"/>
          <p:cNvSpPr txBox="1">
            <a:spLocks noGrp="1"/>
          </p:cNvSpPr>
          <p:nvPr>
            <p:ph type="title"/>
          </p:nvPr>
        </p:nvSpPr>
        <p:spPr>
          <a:xfrm>
            <a:off x="313741" y="149150"/>
            <a:ext cx="8454307" cy="70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Chosen </a:t>
            </a:r>
            <a:r>
              <a:rPr lang="en" dirty="0">
                <a:highlight>
                  <a:srgbClr val="00FF00"/>
                </a:highlight>
              </a:rPr>
              <a:t>SDLC </a:t>
            </a:r>
            <a:r>
              <a:rPr lang="en" dirty="0"/>
              <a:t>Methodology</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1"/>
        <p:cNvGrpSpPr/>
        <p:nvPr/>
      </p:nvGrpSpPr>
      <p:grpSpPr>
        <a:xfrm>
          <a:off x="0" y="0"/>
          <a:ext cx="0" cy="0"/>
          <a:chOff x="0" y="0"/>
          <a:chExt cx="0" cy="0"/>
        </a:xfrm>
      </p:grpSpPr>
      <p:sp>
        <p:nvSpPr>
          <p:cNvPr id="182" name="Google Shape;182;p33"/>
          <p:cNvSpPr txBox="1">
            <a:spLocks noGrp="1"/>
          </p:cNvSpPr>
          <p:nvPr>
            <p:ph type="title"/>
          </p:nvPr>
        </p:nvSpPr>
        <p:spPr>
          <a:xfrm>
            <a:off x="1677600" y="485475"/>
            <a:ext cx="7175700" cy="1355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000" dirty="0"/>
              <a:t>Requirements Gathering &amp; Analysis</a:t>
            </a:r>
          </a:p>
        </p:txBody>
      </p:sp>
      <p:sp>
        <p:nvSpPr>
          <p:cNvPr id="183" name="Google Shape;183;p33"/>
          <p:cNvSpPr txBox="1">
            <a:spLocks noGrp="1"/>
          </p:cNvSpPr>
          <p:nvPr>
            <p:ph type="subTitle" idx="1"/>
          </p:nvPr>
        </p:nvSpPr>
        <p:spPr>
          <a:xfrm>
            <a:off x="2883475" y="1747024"/>
            <a:ext cx="5889600" cy="287927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Approach:</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dirty="0"/>
              <a:t>Conducted informal interviews with Manager of Ausmena.</a:t>
            </a:r>
          </a:p>
          <a:p>
            <a:pPr marL="285750" indent="-285750">
              <a:buFont typeface="Wingdings" panose="05000000000000000000" pitchFamily="2" charset="2"/>
              <a:buChar char="Ø"/>
            </a:pPr>
            <a:r>
              <a:rPr lang="en-US" dirty="0"/>
              <a:t>Benchmarked leading food delivery platforms (Bolt &amp; Wolt).</a:t>
            </a:r>
          </a:p>
          <a:p>
            <a:pPr marL="285750" indent="-285750">
              <a:buFont typeface="Wingdings" panose="05000000000000000000" pitchFamily="2" charset="2"/>
              <a:buChar char="Ø"/>
            </a:pPr>
            <a:r>
              <a:rPr lang="en-US" dirty="0"/>
              <a:t>In-depth analysis of what tech- stack we can use as beginner software developer</a:t>
            </a:r>
          </a:p>
          <a:p>
            <a:pPr marL="285750" indent="-285750">
              <a:buFont typeface="Wingdings" panose="05000000000000000000" pitchFamily="2" charset="2"/>
              <a:buChar char="Ø"/>
            </a:pPr>
            <a:r>
              <a:rPr lang="en-US" dirty="0"/>
              <a:t>Also, considered  end user experience by collecting required use cases in a restaurant website.</a:t>
            </a:r>
          </a:p>
          <a:p>
            <a:pPr marL="285750" indent="-285750">
              <a:buFont typeface="Wingdings" panose="05000000000000000000" pitchFamily="2" charset="2"/>
              <a:buChar char="Ø"/>
            </a:pPr>
            <a:endParaRPr lang="en-US" dirty="0"/>
          </a:p>
          <a:p>
            <a:pPr marL="0" lvl="0" indent="0" algn="l" rtl="0">
              <a:spcBef>
                <a:spcPts val="0"/>
              </a:spcBef>
              <a:spcAft>
                <a:spcPts val="0"/>
              </a:spcAft>
              <a:buNone/>
            </a:pPr>
            <a:r>
              <a:rPr lang="en-US" dirty="0"/>
              <a:t>Output:</a:t>
            </a:r>
          </a:p>
          <a:p>
            <a:pPr marL="0" lvl="0" indent="0" algn="l" rtl="0">
              <a:spcBef>
                <a:spcPts val="0"/>
              </a:spcBef>
              <a:spcAft>
                <a:spcPts val="0"/>
              </a:spcAft>
              <a:buNone/>
            </a:pPr>
            <a:endParaRPr lang="en-US" dirty="0"/>
          </a:p>
          <a:p>
            <a:pPr marL="285750" lvl="0" indent="-285750" algn="l" rtl="0">
              <a:spcBef>
                <a:spcPts val="0"/>
              </a:spcBef>
              <a:spcAft>
                <a:spcPts val="0"/>
              </a:spcAft>
              <a:buFont typeface="Wingdings" panose="05000000000000000000" pitchFamily="2" charset="2"/>
              <a:buChar char="Ø"/>
            </a:pPr>
            <a:r>
              <a:rPr lang="en-US" dirty="0"/>
              <a:t>Prioritized features like responsiveness, cart interaction, menu structure, and visual appeal.</a:t>
            </a:r>
          </a:p>
          <a:p>
            <a:pPr marL="285750" lvl="0" indent="-285750" algn="l" rtl="0">
              <a:spcBef>
                <a:spcPts val="0"/>
              </a:spcBef>
              <a:spcAft>
                <a:spcPts val="0"/>
              </a:spcAft>
              <a:buFont typeface="Wingdings" panose="05000000000000000000" pitchFamily="2" charset="2"/>
              <a:buChar char="Ø"/>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188" name="Google Shape;188;p34" title="luminescent-technology-application.png"/>
          <p:cNvPicPr preferRelativeResize="0">
            <a:picLocks noGrp="1"/>
          </p:cNvPicPr>
          <p:nvPr>
            <p:ph type="pic" idx="5"/>
          </p:nvPr>
        </p:nvPicPr>
        <p:blipFill rotWithShape="1">
          <a:blip r:embed="rId3">
            <a:alphaModFix/>
          </a:blip>
          <a:srcRect l="470" t="28820" r="38423" b="1072"/>
          <a:stretch/>
        </p:blipFill>
        <p:spPr>
          <a:xfrm>
            <a:off x="0" y="1831400"/>
            <a:ext cx="3782400" cy="2441101"/>
          </a:xfrm>
          <a:prstGeom prst="rect">
            <a:avLst/>
          </a:prstGeom>
        </p:spPr>
      </p:pic>
      <p:sp>
        <p:nvSpPr>
          <p:cNvPr id="189" name="Google Shape;189;p34"/>
          <p:cNvSpPr txBox="1">
            <a:spLocks noGrp="1"/>
          </p:cNvSpPr>
          <p:nvPr>
            <p:ph type="title"/>
          </p:nvPr>
        </p:nvSpPr>
        <p:spPr>
          <a:xfrm>
            <a:off x="413150" y="309825"/>
            <a:ext cx="8686800" cy="572700"/>
          </a:xfrm>
          <a:prstGeom prst="rect">
            <a:avLst/>
          </a:prstGeom>
        </p:spPr>
        <p:txBody>
          <a:bodyPr spcFirstLastPara="1" wrap="square" lIns="91425" tIns="91425" rIns="91425" bIns="91425" anchor="t" anchorCtr="0">
            <a:noAutofit/>
          </a:bodyPr>
          <a:lstStyle/>
          <a:p>
            <a:r>
              <a:rPr lang="en-US" sz="3200" dirty="0"/>
              <a:t>Software Requirements Specification</a:t>
            </a:r>
            <a:br>
              <a:rPr lang="en-US" sz="3200" dirty="0"/>
            </a:br>
            <a:endParaRPr dirty="0"/>
          </a:p>
        </p:txBody>
      </p:sp>
      <p:sp>
        <p:nvSpPr>
          <p:cNvPr id="190" name="Google Shape;190;p34"/>
          <p:cNvSpPr txBox="1">
            <a:spLocks noGrp="1"/>
          </p:cNvSpPr>
          <p:nvPr>
            <p:ph type="subTitle" idx="3"/>
          </p:nvPr>
        </p:nvSpPr>
        <p:spPr>
          <a:xfrm>
            <a:off x="3642456" y="1091382"/>
            <a:ext cx="5196743" cy="36664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t>Functional Requirements:</a:t>
            </a:r>
          </a:p>
          <a:p>
            <a:pPr marL="0" lvl="0" indent="0" algn="l" rtl="0">
              <a:spcBef>
                <a:spcPts val="0"/>
              </a:spcBef>
              <a:spcAft>
                <a:spcPts val="0"/>
              </a:spcAft>
              <a:buNone/>
            </a:pPr>
            <a:endParaRPr lang="en-US" sz="1400" dirty="0"/>
          </a:p>
          <a:p>
            <a:pPr marL="285750" lvl="0" indent="-285750" algn="l" rtl="0">
              <a:spcBef>
                <a:spcPts val="0"/>
              </a:spcBef>
              <a:spcAft>
                <a:spcPts val="0"/>
              </a:spcAft>
              <a:buFont typeface="Wingdings" panose="05000000000000000000" pitchFamily="2" charset="2"/>
              <a:buChar char="Ø"/>
            </a:pPr>
            <a:r>
              <a:rPr lang="en-US" sz="1400" dirty="0"/>
              <a:t>User can browse food items and view descriptions.</a:t>
            </a:r>
          </a:p>
          <a:p>
            <a:pPr marL="285750" indent="-285750">
              <a:buFont typeface="Wingdings" panose="05000000000000000000" pitchFamily="2" charset="2"/>
              <a:buChar char="Ø"/>
            </a:pPr>
            <a:r>
              <a:rPr lang="en-US" sz="1400" dirty="0"/>
              <a:t>Add to Cart and Checkout simulations via JS logic.</a:t>
            </a:r>
          </a:p>
          <a:p>
            <a:pPr marL="285750" indent="-285750">
              <a:buFont typeface="Wingdings" panose="05000000000000000000" pitchFamily="2" charset="2"/>
              <a:buChar char="Ø"/>
            </a:pPr>
            <a:r>
              <a:rPr lang="en-US" sz="1400" dirty="0"/>
              <a:t>Check out , place order and can download receipt.</a:t>
            </a:r>
          </a:p>
          <a:p>
            <a:pPr marL="285750" lvl="0" indent="-285750" algn="l" rtl="0">
              <a:spcBef>
                <a:spcPts val="0"/>
              </a:spcBef>
              <a:spcAft>
                <a:spcPts val="0"/>
              </a:spcAft>
              <a:buFont typeface="Wingdings" panose="05000000000000000000" pitchFamily="2" charset="2"/>
              <a:buChar char="Ø"/>
            </a:pPr>
            <a:endParaRPr lang="en-US" sz="1400" dirty="0"/>
          </a:p>
          <a:p>
            <a:pPr marL="0" lvl="0" indent="0" algn="l" rtl="0">
              <a:spcBef>
                <a:spcPts val="0"/>
              </a:spcBef>
              <a:spcAft>
                <a:spcPts val="0"/>
              </a:spcAft>
              <a:buNone/>
            </a:pPr>
            <a:r>
              <a:rPr lang="en-US" sz="1400" dirty="0"/>
              <a:t>Non-Functional Requirements:</a:t>
            </a:r>
          </a:p>
          <a:p>
            <a:pPr marL="0" lvl="0" indent="0" algn="l" rtl="0">
              <a:spcBef>
                <a:spcPts val="0"/>
              </a:spcBef>
              <a:spcAft>
                <a:spcPts val="0"/>
              </a:spcAft>
              <a:buNone/>
            </a:pPr>
            <a:endParaRPr lang="en-US" sz="1400" dirty="0"/>
          </a:p>
          <a:p>
            <a:pPr marL="285750" lvl="0" indent="-285750" algn="l" rtl="0">
              <a:spcBef>
                <a:spcPts val="0"/>
              </a:spcBef>
              <a:spcAft>
                <a:spcPts val="0"/>
              </a:spcAft>
              <a:buFont typeface="Wingdings" panose="05000000000000000000" pitchFamily="2" charset="2"/>
              <a:buChar char="Ø"/>
            </a:pPr>
            <a:r>
              <a:rPr lang="en-US" sz="1400" dirty="0"/>
              <a:t>Responsive layout compatible with mobile/tablet.</a:t>
            </a:r>
          </a:p>
          <a:p>
            <a:pPr marL="285750" indent="-285750">
              <a:buFont typeface="Wingdings" panose="05000000000000000000" pitchFamily="2" charset="2"/>
              <a:buChar char="Ø"/>
            </a:pPr>
            <a:r>
              <a:rPr lang="en-US" sz="1400" dirty="0"/>
              <a:t>Lightweight assets and fast load times (&lt;2 seconds).</a:t>
            </a:r>
          </a:p>
          <a:p>
            <a:pPr marL="285750" indent="-285750">
              <a:buFont typeface="Wingdings" panose="05000000000000000000" pitchFamily="2" charset="2"/>
              <a:buChar char="Ø"/>
            </a:pPr>
            <a:r>
              <a:rPr lang="en-US" sz="1400" dirty="0"/>
              <a:t>Structured HTML/CSS for SEO and accessibility.</a:t>
            </a:r>
          </a:p>
          <a:p>
            <a:pPr marL="285750" indent="-285750">
              <a:buFont typeface="Wingdings" panose="05000000000000000000" pitchFamily="2" charset="2"/>
              <a:buChar char="Ø"/>
            </a:pPr>
            <a:endParaRPr lang="en-US" sz="1400" dirty="0"/>
          </a:p>
          <a:p>
            <a:pPr marL="285750" indent="-285750">
              <a:buFont typeface="Wingdings" panose="05000000000000000000" pitchFamily="2" charset="2"/>
              <a:buChar char="Ø"/>
            </a:pPr>
            <a:endParaRPr lang="en-US" sz="1400" dirty="0"/>
          </a:p>
          <a:p>
            <a:pPr marL="0" indent="0"/>
            <a:r>
              <a:rPr lang="en-US" sz="1400" dirty="0"/>
              <a:t>: These requirements help us to implement logics and develop things properly.</a:t>
            </a:r>
          </a:p>
          <a:p>
            <a:pPr marL="0" indent="0"/>
            <a:endParaRPr lang="en-US" sz="1400" dirty="0"/>
          </a:p>
          <a:p>
            <a:pPr marL="285750" indent="-285750">
              <a:buFont typeface="Wingdings" panose="05000000000000000000" pitchFamily="2" charset="2"/>
              <a:buChar char="Ø"/>
            </a:pPr>
            <a:endParaRPr lang="en-US" sz="1400" dirty="0"/>
          </a:p>
          <a:p>
            <a:pPr marL="285750" lvl="0" indent="-285750" algn="l" rtl="0">
              <a:spcBef>
                <a:spcPts val="0"/>
              </a:spcBef>
              <a:spcAft>
                <a:spcPts val="0"/>
              </a:spcAft>
              <a:buFont typeface="Wingdings" panose="05000000000000000000" pitchFamily="2" charset="2"/>
              <a:buChar char="Ø"/>
            </a:pPr>
            <a:endParaRPr lang="en-US" sz="1400" dirty="0"/>
          </a:p>
          <a:p>
            <a:pPr marL="0" lvl="0" indent="0" algn="l" rtl="0">
              <a:spcBef>
                <a:spcPts val="0"/>
              </a:spcBef>
              <a:spcAft>
                <a:spcPts val="0"/>
              </a:spcAft>
              <a:buNone/>
            </a:pPr>
            <a:endParaRPr lang="en-US" dirty="0"/>
          </a:p>
        </p:txBody>
      </p:sp>
      <p:pic>
        <p:nvPicPr>
          <p:cNvPr id="194" name="Google Shape;194;p34" title="Recurso 10@4x.png"/>
          <p:cNvPicPr preferRelativeResize="0"/>
          <p:nvPr/>
        </p:nvPicPr>
        <p:blipFill>
          <a:blip r:embed="rId4">
            <a:alphaModFix/>
          </a:blip>
          <a:stretch>
            <a:fillRect/>
          </a:stretch>
        </p:blipFill>
        <p:spPr>
          <a:xfrm>
            <a:off x="4068800" y="1385887"/>
            <a:ext cx="412277" cy="412277"/>
          </a:xfrm>
          <a:prstGeom prst="rect">
            <a:avLst/>
          </a:prstGeom>
          <a:noFill/>
          <a:ln>
            <a:noFill/>
          </a:ln>
        </p:spPr>
      </p:pic>
      <p:pic>
        <p:nvPicPr>
          <p:cNvPr id="195" name="Google Shape;195;p34" title="Recurso 10@4x.png"/>
          <p:cNvPicPr preferRelativeResize="0"/>
          <p:nvPr/>
        </p:nvPicPr>
        <p:blipFill>
          <a:blip r:embed="rId4">
            <a:alphaModFix/>
          </a:blip>
          <a:stretch>
            <a:fillRect/>
          </a:stretch>
        </p:blipFill>
        <p:spPr>
          <a:xfrm>
            <a:off x="4068800" y="3138112"/>
            <a:ext cx="412277" cy="41227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5"/>
          <p:cNvSpPr txBox="1">
            <a:spLocks noGrp="1"/>
          </p:cNvSpPr>
          <p:nvPr>
            <p:ph type="title" idx="6"/>
          </p:nvPr>
        </p:nvSpPr>
        <p:spPr>
          <a:xfrm>
            <a:off x="413150" y="309825"/>
            <a:ext cx="868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System and Software Design</a:t>
            </a:r>
          </a:p>
        </p:txBody>
      </p:sp>
      <p:sp>
        <p:nvSpPr>
          <p:cNvPr id="201" name="Google Shape;201;p35"/>
          <p:cNvSpPr txBox="1">
            <a:spLocks noGrp="1"/>
          </p:cNvSpPr>
          <p:nvPr>
            <p:ph type="subTitle" idx="1"/>
          </p:nvPr>
        </p:nvSpPr>
        <p:spPr>
          <a:xfrm>
            <a:off x="2938551" y="2838285"/>
            <a:ext cx="2525400" cy="1743600"/>
          </a:xfrm>
          <a:prstGeom prst="rect">
            <a:avLst/>
          </a:prstGeom>
        </p:spPr>
        <p:txBody>
          <a:bodyPr spcFirstLastPara="1" wrap="square" lIns="91425" tIns="91425" rIns="91425" bIns="91425" anchor="t" anchorCtr="0">
            <a:noAutofit/>
          </a:bodyPr>
          <a:lstStyle/>
          <a:p>
            <a:endParaRPr lang="en-US" dirty="0"/>
          </a:p>
          <a:p>
            <a:pPr>
              <a:buFont typeface="Wingdings" panose="05000000000000000000" pitchFamily="2" charset="2"/>
              <a:buChar char="Ø"/>
            </a:pPr>
            <a:r>
              <a:rPr lang="en-US" dirty="0"/>
              <a:t>Login, Home, Order Now, Cart, Contact, About Us.</a:t>
            </a:r>
          </a:p>
          <a:p>
            <a:pPr>
              <a:buFont typeface="Wingdings" panose="05000000000000000000" pitchFamily="2" charset="2"/>
              <a:buChar char="Ø"/>
            </a:pPr>
            <a:endParaRPr lang="en-US" dirty="0"/>
          </a:p>
          <a:p>
            <a:pPr>
              <a:buFont typeface="Wingdings" panose="05000000000000000000" pitchFamily="2" charset="2"/>
              <a:buChar char="Ø"/>
            </a:pPr>
            <a:r>
              <a:rPr lang="en-US" dirty="0"/>
              <a:t>HTML5, CSS3, JavaScript (vanilla), Adobe XD for UI mockups.</a:t>
            </a:r>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a:p>
          <a:p>
            <a:pPr marL="0" lvl="0" indent="0" algn="l" rtl="0">
              <a:spcBef>
                <a:spcPts val="0"/>
              </a:spcBef>
              <a:spcAft>
                <a:spcPts val="0"/>
              </a:spcAft>
              <a:buNone/>
            </a:pPr>
            <a:endParaRPr dirty="0"/>
          </a:p>
        </p:txBody>
      </p:sp>
      <p:sp>
        <p:nvSpPr>
          <p:cNvPr id="202" name="Google Shape;202;p35"/>
          <p:cNvSpPr txBox="1">
            <a:spLocks noGrp="1"/>
          </p:cNvSpPr>
          <p:nvPr>
            <p:ph type="subTitle" idx="2"/>
          </p:nvPr>
        </p:nvSpPr>
        <p:spPr>
          <a:xfrm>
            <a:off x="336746" y="3020583"/>
            <a:ext cx="2525400" cy="1743600"/>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Static Front-End Website (HTML/CSS/JS).</a:t>
            </a:r>
          </a:p>
          <a:p>
            <a:pPr>
              <a:buFont typeface="Wingdings" panose="05000000000000000000" pitchFamily="2" charset="2"/>
              <a:buChar char="Ø"/>
            </a:pPr>
            <a:endParaRPr lang="en-US" dirty="0"/>
          </a:p>
          <a:p>
            <a:pPr>
              <a:buFont typeface="Wingdings" panose="05000000000000000000" pitchFamily="2" charset="2"/>
              <a:buChar char="Ø"/>
            </a:pPr>
            <a:r>
              <a:rPr lang="en-US" dirty="0"/>
              <a:t>No backend, but modular structure prepared for future expansion.</a:t>
            </a:r>
          </a:p>
          <a:p>
            <a:pPr>
              <a:buFont typeface="Wingdings" panose="05000000000000000000" pitchFamily="2" charset="2"/>
              <a:buChar char="Ø"/>
            </a:pPr>
            <a:endParaRPr lang="en-US" dirty="0"/>
          </a:p>
        </p:txBody>
      </p:sp>
      <p:sp>
        <p:nvSpPr>
          <p:cNvPr id="203" name="Google Shape;203;p35"/>
          <p:cNvSpPr txBox="1">
            <a:spLocks noGrp="1"/>
          </p:cNvSpPr>
          <p:nvPr>
            <p:ph type="subTitle" idx="3"/>
          </p:nvPr>
        </p:nvSpPr>
        <p:spPr>
          <a:xfrm>
            <a:off x="5728339" y="2976797"/>
            <a:ext cx="2525400" cy="1743600"/>
          </a:xfrm>
          <a:prstGeom prst="rect">
            <a:avLst/>
          </a:prstGeom>
        </p:spPr>
        <p:txBody>
          <a:bodyPr spcFirstLastPara="1" wrap="square" lIns="91425" tIns="91425" rIns="91425" bIns="91425" anchor="t" anchorCtr="0">
            <a:noAutofit/>
          </a:bodyPr>
          <a:lstStyle/>
          <a:p>
            <a:pPr>
              <a:buFont typeface="Wingdings" panose="05000000000000000000" pitchFamily="2" charset="2"/>
              <a:buChar char="Ø"/>
            </a:pPr>
            <a:r>
              <a:rPr lang="en-US" dirty="0"/>
              <a:t>Card-based layout for menu items.</a:t>
            </a:r>
          </a:p>
          <a:p>
            <a:pPr>
              <a:buFont typeface="Wingdings" panose="05000000000000000000" pitchFamily="2" charset="2"/>
              <a:buChar char="Ø"/>
            </a:pPr>
            <a:endParaRPr lang="en-US" dirty="0"/>
          </a:p>
          <a:p>
            <a:pPr>
              <a:buFont typeface="Wingdings" panose="05000000000000000000" pitchFamily="2" charset="2"/>
              <a:buChar char="Ø"/>
            </a:pPr>
            <a:r>
              <a:rPr lang="en-US" dirty="0"/>
              <a:t>Minimalist navigation with animated buttons.</a:t>
            </a:r>
          </a:p>
          <a:p>
            <a:pPr>
              <a:buFont typeface="Wingdings" panose="05000000000000000000" pitchFamily="2" charset="2"/>
              <a:buChar char="Ø"/>
            </a:pPr>
            <a:endParaRPr lang="en-US" dirty="0"/>
          </a:p>
          <a:p>
            <a:pPr>
              <a:buFont typeface="Wingdings" panose="05000000000000000000" pitchFamily="2" charset="2"/>
              <a:buChar char="Ø"/>
            </a:pPr>
            <a:r>
              <a:rPr lang="en-US" dirty="0"/>
              <a:t>Mobile-first responsive design.</a:t>
            </a:r>
          </a:p>
          <a:p>
            <a:pPr>
              <a:buFont typeface="Wingdings" panose="05000000000000000000" pitchFamily="2" charset="2"/>
              <a:buChar char="Ø"/>
            </a:pPr>
            <a:endParaRPr lang="en-US" dirty="0"/>
          </a:p>
          <a:p>
            <a:pPr>
              <a:buFont typeface="Wingdings" panose="05000000000000000000" pitchFamily="2" charset="2"/>
              <a:buChar char="Ø"/>
            </a:pPr>
            <a:endParaRPr lang="en-US" dirty="0"/>
          </a:p>
        </p:txBody>
      </p:sp>
      <p:sp>
        <p:nvSpPr>
          <p:cNvPr id="204" name="Google Shape;204;p35"/>
          <p:cNvSpPr txBox="1">
            <a:spLocks noGrp="1"/>
          </p:cNvSpPr>
          <p:nvPr>
            <p:ph type="title"/>
          </p:nvPr>
        </p:nvSpPr>
        <p:spPr>
          <a:xfrm>
            <a:off x="3087515" y="2621743"/>
            <a:ext cx="1953842" cy="436200"/>
          </a:xfrm>
          <a:prstGeom prst="rect">
            <a:avLst/>
          </a:prstGeom>
        </p:spPr>
        <p:txBody>
          <a:bodyPr spcFirstLastPara="1" wrap="square" lIns="91425" tIns="91425" rIns="91425" bIns="91425" anchor="b" anchorCtr="0">
            <a:noAutofit/>
          </a:bodyPr>
          <a:lstStyle/>
          <a:p>
            <a:r>
              <a:rPr lang="en-US" dirty="0"/>
              <a:t>Pages &amp;</a:t>
            </a:r>
            <a:br>
              <a:rPr lang="en-US" dirty="0"/>
            </a:br>
            <a:r>
              <a:rPr lang="en-US" dirty="0"/>
              <a:t>Tools:</a:t>
            </a:r>
            <a:br>
              <a:rPr lang="en-US" dirty="0"/>
            </a:br>
            <a:endParaRPr dirty="0"/>
          </a:p>
        </p:txBody>
      </p:sp>
      <p:sp>
        <p:nvSpPr>
          <p:cNvPr id="205" name="Google Shape;205;p35"/>
          <p:cNvSpPr txBox="1">
            <a:spLocks noGrp="1"/>
          </p:cNvSpPr>
          <p:nvPr>
            <p:ph type="title" idx="4"/>
          </p:nvPr>
        </p:nvSpPr>
        <p:spPr>
          <a:xfrm>
            <a:off x="413151" y="2661212"/>
            <a:ext cx="2448996" cy="435900"/>
          </a:xfrm>
          <a:prstGeom prst="rect">
            <a:avLst/>
          </a:prstGeom>
        </p:spPr>
        <p:txBody>
          <a:bodyPr spcFirstLastPara="1" wrap="square" lIns="91425" tIns="91425" rIns="91425" bIns="91425" anchor="b" anchorCtr="0">
            <a:noAutofit/>
          </a:bodyPr>
          <a:lstStyle/>
          <a:p>
            <a:r>
              <a:rPr lang="en-US" dirty="0"/>
              <a:t>System Architecture:</a:t>
            </a:r>
            <a:br>
              <a:rPr lang="en-US" dirty="0"/>
            </a:br>
            <a:endParaRPr dirty="0"/>
          </a:p>
        </p:txBody>
      </p:sp>
      <p:sp>
        <p:nvSpPr>
          <p:cNvPr id="206" name="Google Shape;206;p35"/>
          <p:cNvSpPr txBox="1">
            <a:spLocks noGrp="1"/>
          </p:cNvSpPr>
          <p:nvPr>
            <p:ph type="title" idx="5"/>
          </p:nvPr>
        </p:nvSpPr>
        <p:spPr>
          <a:xfrm>
            <a:off x="5808800" y="2579876"/>
            <a:ext cx="2364478" cy="436200"/>
          </a:xfrm>
          <a:prstGeom prst="rect">
            <a:avLst/>
          </a:prstGeom>
        </p:spPr>
        <p:txBody>
          <a:bodyPr spcFirstLastPara="1" wrap="square" lIns="91425" tIns="91425" rIns="91425" bIns="91425" anchor="b" anchorCtr="0">
            <a:noAutofit/>
          </a:bodyPr>
          <a:lstStyle/>
          <a:p>
            <a:r>
              <a:rPr lang="en-US" dirty="0"/>
              <a:t>Design Concepts:</a:t>
            </a:r>
            <a:br>
              <a:rPr lang="en-US" dirty="0"/>
            </a:br>
            <a:endParaRPr dirty="0"/>
          </a:p>
        </p:txBody>
      </p:sp>
      <p:pic>
        <p:nvPicPr>
          <p:cNvPr id="207" name="Google Shape;207;p35" title="Recurso 10@4x.png"/>
          <p:cNvPicPr preferRelativeResize="0"/>
          <p:nvPr/>
        </p:nvPicPr>
        <p:blipFill>
          <a:blip r:embed="rId3">
            <a:alphaModFix/>
          </a:blip>
          <a:stretch>
            <a:fillRect/>
          </a:stretch>
        </p:blipFill>
        <p:spPr>
          <a:xfrm>
            <a:off x="402250" y="1634112"/>
            <a:ext cx="412277" cy="412277"/>
          </a:xfrm>
          <a:prstGeom prst="rect">
            <a:avLst/>
          </a:prstGeom>
          <a:noFill/>
          <a:ln>
            <a:noFill/>
          </a:ln>
        </p:spPr>
      </p:pic>
      <p:pic>
        <p:nvPicPr>
          <p:cNvPr id="208" name="Google Shape;208;p35" title="Recurso 10@4x.png"/>
          <p:cNvPicPr preferRelativeResize="0"/>
          <p:nvPr/>
        </p:nvPicPr>
        <p:blipFill>
          <a:blip r:embed="rId3">
            <a:alphaModFix/>
          </a:blip>
          <a:stretch>
            <a:fillRect/>
          </a:stretch>
        </p:blipFill>
        <p:spPr>
          <a:xfrm>
            <a:off x="3105525" y="1673281"/>
            <a:ext cx="412277" cy="412277"/>
          </a:xfrm>
          <a:prstGeom prst="rect">
            <a:avLst/>
          </a:prstGeom>
          <a:noFill/>
          <a:ln>
            <a:noFill/>
          </a:ln>
        </p:spPr>
      </p:pic>
      <p:pic>
        <p:nvPicPr>
          <p:cNvPr id="209" name="Google Shape;209;p35" title="Recurso 10@4x.png"/>
          <p:cNvPicPr preferRelativeResize="0"/>
          <p:nvPr/>
        </p:nvPicPr>
        <p:blipFill>
          <a:blip r:embed="rId3">
            <a:alphaModFix/>
          </a:blip>
          <a:stretch>
            <a:fillRect/>
          </a:stretch>
        </p:blipFill>
        <p:spPr>
          <a:xfrm>
            <a:off x="5808800" y="1634112"/>
            <a:ext cx="412277" cy="4122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6"/>
          <p:cNvSpPr txBox="1">
            <a:spLocks noGrp="1"/>
          </p:cNvSpPr>
          <p:nvPr>
            <p:ph type="subTitle" idx="3"/>
          </p:nvPr>
        </p:nvSpPr>
        <p:spPr>
          <a:xfrm>
            <a:off x="402250" y="3720925"/>
            <a:ext cx="7202882" cy="1207914"/>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Ø"/>
            </a:pPr>
            <a:r>
              <a:rPr lang="en-US" dirty="0"/>
              <a:t>Week 1, 2 &amp; 3: Requirement Gatherings and other part</a:t>
            </a:r>
          </a:p>
          <a:p>
            <a:pPr marL="171450" lvl="0" indent="-171450" algn="l" rtl="0">
              <a:spcBef>
                <a:spcPts val="0"/>
              </a:spcBef>
              <a:spcAft>
                <a:spcPts val="0"/>
              </a:spcAft>
              <a:buFont typeface="Wingdings" panose="05000000000000000000" pitchFamily="2" charset="2"/>
              <a:buChar char="Ø"/>
            </a:pPr>
            <a:r>
              <a:rPr lang="en-US" dirty="0"/>
              <a:t>Week 4: HTML skeletons and navigation bar.</a:t>
            </a:r>
          </a:p>
          <a:p>
            <a:pPr marL="171450" indent="-171450">
              <a:buFont typeface="Wingdings" panose="05000000000000000000" pitchFamily="2" charset="2"/>
              <a:buChar char="Ø"/>
            </a:pPr>
            <a:r>
              <a:rPr lang="en-US" dirty="0"/>
              <a:t>Week 5: Cart JS logic and menu rendering.</a:t>
            </a:r>
          </a:p>
          <a:p>
            <a:pPr marL="171450" indent="-171450">
              <a:buFont typeface="Wingdings" panose="05000000000000000000" pitchFamily="2" charset="2"/>
              <a:buChar char="Ø"/>
            </a:pPr>
            <a:r>
              <a:rPr lang="en-US" dirty="0"/>
              <a:t>Week 6: Rest part of website.</a:t>
            </a:r>
          </a:p>
          <a:p>
            <a:pPr marL="171450" indent="-171450">
              <a:buFont typeface="Wingdings" panose="05000000000000000000" pitchFamily="2" charset="2"/>
              <a:buChar char="Ø"/>
            </a:pPr>
            <a:r>
              <a:rPr lang="en-US" dirty="0"/>
              <a:t>Week 7: Responsiveness and testing.</a:t>
            </a:r>
          </a:p>
          <a:p>
            <a:pPr marL="171450" indent="-171450">
              <a:buFont typeface="Wingdings" panose="05000000000000000000" pitchFamily="2" charset="2"/>
              <a:buChar char="Ø"/>
            </a:pPr>
            <a:endParaRPr lang="en-US" dirty="0"/>
          </a:p>
          <a:p>
            <a:pPr marL="171450" indent="-171450">
              <a:buFont typeface="Wingdings" panose="05000000000000000000" pitchFamily="2" charset="2"/>
              <a:buChar char="Ø"/>
            </a:pPr>
            <a:endParaRPr lang="en-US" dirty="0"/>
          </a:p>
          <a:p>
            <a:pPr marL="0" lvl="0" indent="0" algn="l" rtl="0">
              <a:spcBef>
                <a:spcPts val="0"/>
              </a:spcBef>
              <a:spcAft>
                <a:spcPts val="0"/>
              </a:spcAft>
              <a:buNone/>
            </a:pPr>
            <a:endParaRPr lang="en-US" dirty="0"/>
          </a:p>
        </p:txBody>
      </p:sp>
      <p:sp>
        <p:nvSpPr>
          <p:cNvPr id="215" name="Google Shape;215;p36"/>
          <p:cNvSpPr txBox="1">
            <a:spLocks noGrp="1"/>
          </p:cNvSpPr>
          <p:nvPr>
            <p:ph type="title"/>
          </p:nvPr>
        </p:nvSpPr>
        <p:spPr>
          <a:xfrm>
            <a:off x="413150" y="309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Implementation Phase</a:t>
            </a:r>
          </a:p>
        </p:txBody>
      </p:sp>
      <p:sp>
        <p:nvSpPr>
          <p:cNvPr id="216" name="Google Shape;216;p36"/>
          <p:cNvSpPr txBox="1">
            <a:spLocks noGrp="1"/>
          </p:cNvSpPr>
          <p:nvPr>
            <p:ph type="subTitle" idx="1"/>
          </p:nvPr>
        </p:nvSpPr>
        <p:spPr>
          <a:xfrm>
            <a:off x="402250" y="1902468"/>
            <a:ext cx="7135974" cy="856802"/>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Ø"/>
            </a:pPr>
            <a:r>
              <a:rPr lang="en-US" dirty="0"/>
              <a:t>Front-End: HTML5, CSS3, JavaScript.</a:t>
            </a:r>
          </a:p>
          <a:p>
            <a:pPr marL="171450" indent="-171450">
              <a:buFont typeface="Wingdings" panose="05000000000000000000" pitchFamily="2" charset="2"/>
              <a:buChar char="Ø"/>
            </a:pPr>
            <a:r>
              <a:rPr lang="en-US" dirty="0"/>
              <a:t>Assets: AVIF images, icons, and animations.</a:t>
            </a:r>
          </a:p>
          <a:p>
            <a:pPr marL="171450" lvl="0" indent="-171450" algn="l" rtl="0">
              <a:spcBef>
                <a:spcPts val="0"/>
              </a:spcBef>
              <a:spcAft>
                <a:spcPts val="0"/>
              </a:spcAft>
              <a:buFont typeface="Wingdings" panose="05000000000000000000" pitchFamily="2" charset="2"/>
              <a:buChar char="Ø"/>
            </a:pPr>
            <a:r>
              <a:rPr lang="en-US" dirty="0"/>
              <a:t>Scripts: `assert-cart-checkout.js` handles cart logic and other logics are in same files.</a:t>
            </a:r>
          </a:p>
        </p:txBody>
      </p:sp>
      <p:sp>
        <p:nvSpPr>
          <p:cNvPr id="225" name="Google Shape;225;p36"/>
          <p:cNvSpPr txBox="1">
            <a:spLocks noGrp="1"/>
          </p:cNvSpPr>
          <p:nvPr>
            <p:ph type="title" idx="14"/>
          </p:nvPr>
        </p:nvSpPr>
        <p:spPr>
          <a:xfrm>
            <a:off x="412252" y="1667875"/>
            <a:ext cx="4873426" cy="31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Technologies used: </a:t>
            </a:r>
            <a:endParaRPr dirty="0"/>
          </a:p>
        </p:txBody>
      </p:sp>
      <p:sp>
        <p:nvSpPr>
          <p:cNvPr id="226" name="Google Shape;226;p36"/>
          <p:cNvSpPr txBox="1">
            <a:spLocks noGrp="1"/>
          </p:cNvSpPr>
          <p:nvPr>
            <p:ph type="title" idx="15"/>
          </p:nvPr>
        </p:nvSpPr>
        <p:spPr>
          <a:xfrm>
            <a:off x="412251" y="3476381"/>
            <a:ext cx="6226441" cy="31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Development Timeline:</a:t>
            </a:r>
            <a:endParaRPr dirty="0"/>
          </a:p>
        </p:txBody>
      </p:sp>
      <p:pic>
        <p:nvPicPr>
          <p:cNvPr id="227" name="Google Shape;227;p36" title="Recurso 10@4x.png"/>
          <p:cNvPicPr preferRelativeResize="0"/>
          <p:nvPr/>
        </p:nvPicPr>
        <p:blipFill>
          <a:blip r:embed="rId3">
            <a:alphaModFix/>
          </a:blip>
          <a:stretch>
            <a:fillRect/>
          </a:stretch>
        </p:blipFill>
        <p:spPr>
          <a:xfrm>
            <a:off x="402250" y="1103187"/>
            <a:ext cx="412277" cy="412277"/>
          </a:xfrm>
          <a:prstGeom prst="rect">
            <a:avLst/>
          </a:prstGeom>
          <a:noFill/>
          <a:ln>
            <a:noFill/>
          </a:ln>
        </p:spPr>
      </p:pic>
      <p:pic>
        <p:nvPicPr>
          <p:cNvPr id="230" name="Google Shape;230;p36" title="Recurso 10@4x.png"/>
          <p:cNvPicPr preferRelativeResize="0"/>
          <p:nvPr/>
        </p:nvPicPr>
        <p:blipFill>
          <a:blip r:embed="rId3">
            <a:alphaModFix/>
          </a:blip>
          <a:stretch>
            <a:fillRect/>
          </a:stretch>
        </p:blipFill>
        <p:spPr>
          <a:xfrm>
            <a:off x="402250" y="2911687"/>
            <a:ext cx="412277" cy="41227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a:extLst>
            <a:ext uri="{FF2B5EF4-FFF2-40B4-BE49-F238E27FC236}">
              <a16:creationId xmlns:a16="http://schemas.microsoft.com/office/drawing/2014/main" id="{1D72FA0A-F4DE-67B4-9FC7-E741B98F4346}"/>
            </a:ext>
          </a:extLst>
        </p:cNvPr>
        <p:cNvGrpSpPr/>
        <p:nvPr/>
      </p:nvGrpSpPr>
      <p:grpSpPr>
        <a:xfrm>
          <a:off x="0" y="0"/>
          <a:ext cx="0" cy="0"/>
          <a:chOff x="0" y="0"/>
          <a:chExt cx="0" cy="0"/>
        </a:xfrm>
      </p:grpSpPr>
      <p:sp>
        <p:nvSpPr>
          <p:cNvPr id="182" name="Google Shape;182;p33">
            <a:extLst>
              <a:ext uri="{FF2B5EF4-FFF2-40B4-BE49-F238E27FC236}">
                <a16:creationId xmlns:a16="http://schemas.microsoft.com/office/drawing/2014/main" id="{91A6CF5A-60D3-DBEE-FDF3-522331F86E64}"/>
              </a:ext>
            </a:extLst>
          </p:cNvPr>
          <p:cNvSpPr txBox="1">
            <a:spLocks noGrp="1"/>
          </p:cNvSpPr>
          <p:nvPr>
            <p:ph type="title"/>
          </p:nvPr>
        </p:nvSpPr>
        <p:spPr>
          <a:xfrm>
            <a:off x="1677600" y="485475"/>
            <a:ext cx="7175700" cy="1355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4000" dirty="0"/>
              <a:t>Testing Strategy</a:t>
            </a:r>
          </a:p>
        </p:txBody>
      </p:sp>
      <p:sp>
        <p:nvSpPr>
          <p:cNvPr id="183" name="Google Shape;183;p33">
            <a:extLst>
              <a:ext uri="{FF2B5EF4-FFF2-40B4-BE49-F238E27FC236}">
                <a16:creationId xmlns:a16="http://schemas.microsoft.com/office/drawing/2014/main" id="{B9DBCA33-0238-82C8-01E3-E46A61788F5D}"/>
              </a:ext>
            </a:extLst>
          </p:cNvPr>
          <p:cNvSpPr txBox="1">
            <a:spLocks noGrp="1"/>
          </p:cNvSpPr>
          <p:nvPr>
            <p:ph type="subTitle" idx="1"/>
          </p:nvPr>
        </p:nvSpPr>
        <p:spPr>
          <a:xfrm>
            <a:off x="2883475" y="1747024"/>
            <a:ext cx="5889600" cy="287927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US" dirty="0"/>
          </a:p>
          <a:p>
            <a:pPr marL="0" lvl="0" indent="0" algn="l" rtl="0">
              <a:spcBef>
                <a:spcPts val="0"/>
              </a:spcBef>
              <a:spcAft>
                <a:spcPts val="0"/>
              </a:spcAft>
            </a:pPr>
            <a:endParaRPr lang="en-US" dirty="0"/>
          </a:p>
        </p:txBody>
      </p:sp>
      <p:sp>
        <p:nvSpPr>
          <p:cNvPr id="2" name="TextBox 1">
            <a:extLst>
              <a:ext uri="{FF2B5EF4-FFF2-40B4-BE49-F238E27FC236}">
                <a16:creationId xmlns:a16="http://schemas.microsoft.com/office/drawing/2014/main" id="{E7A7A754-E8A6-F703-4F4C-18B7A18DAFB4}"/>
              </a:ext>
            </a:extLst>
          </p:cNvPr>
          <p:cNvSpPr txBox="1"/>
          <p:nvPr/>
        </p:nvSpPr>
        <p:spPr>
          <a:xfrm>
            <a:off x="940803" y="1240062"/>
            <a:ext cx="7262393" cy="2893100"/>
          </a:xfrm>
          <a:prstGeom prst="rect">
            <a:avLst/>
          </a:prstGeom>
          <a:noFill/>
        </p:spPr>
        <p:txBody>
          <a:bodyPr wrap="square" rtlCol="0">
            <a:spAutoFit/>
          </a:bodyPr>
          <a:lstStyle/>
          <a:p>
            <a:r>
              <a:rPr lang="en-US" dirty="0">
                <a:solidFill>
                  <a:schemeClr val="tx1"/>
                </a:solidFill>
              </a:rPr>
              <a:t>How Black-Box Tests Were Designed: </a:t>
            </a:r>
          </a:p>
          <a:p>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The black-box tests were designed using functional requirements without knowledge of internal code. </a:t>
            </a:r>
          </a:p>
          <a:p>
            <a:pPr marL="285750" indent="-285750">
              <a:buFont typeface="Wingdings" panose="05000000000000000000" pitchFamily="2" charset="2"/>
              <a:buChar char="Ø"/>
            </a:pPr>
            <a:endParaRPr lang="en-US" dirty="0">
              <a:solidFill>
                <a:schemeClr val="tx1"/>
              </a:solidFill>
            </a:endParaRPr>
          </a:p>
          <a:p>
            <a:pPr marL="285750" indent="-285750">
              <a:buFont typeface="Wingdings" panose="05000000000000000000" pitchFamily="2" charset="2"/>
              <a:buChar char="Ø"/>
            </a:pPr>
            <a:r>
              <a:rPr lang="en-US" dirty="0">
                <a:solidFill>
                  <a:schemeClr val="tx1"/>
                </a:solidFill>
              </a:rPr>
              <a:t>The process focused on: Understanding user-facing features such as login, cart management, payments, and menu.</a:t>
            </a:r>
          </a:p>
          <a:p>
            <a:pPr marL="285750" indent="-285750">
              <a:buFont typeface="Wingdings" panose="05000000000000000000" pitchFamily="2" charset="2"/>
              <a:buChar char="Ø"/>
            </a:pPr>
            <a:endParaRPr lang="en-US" dirty="0">
              <a:solidFill>
                <a:schemeClr val="tx1"/>
              </a:solidFill>
            </a:endParaRPr>
          </a:p>
          <a:p>
            <a:r>
              <a:rPr lang="en-US" dirty="0">
                <a:solidFill>
                  <a:schemeClr val="tx1"/>
                </a:solidFill>
              </a:rPr>
              <a:t>Deriving test cases from expected user behaviors and system requirements. </a:t>
            </a:r>
          </a:p>
          <a:p>
            <a:r>
              <a:rPr lang="en-US" dirty="0">
                <a:solidFill>
                  <a:schemeClr val="tx1"/>
                </a:solidFill>
              </a:rPr>
              <a:t>Testing system behavior solely from input/output perspective, without considering implementation details.</a:t>
            </a:r>
          </a:p>
          <a:p>
            <a:pPr marL="285750" indent="-285750">
              <a:buFont typeface="Wingdings" panose="05000000000000000000" pitchFamily="2" charset="2"/>
              <a:buChar char="Ø"/>
            </a:pPr>
            <a:endParaRPr lang="en-US" dirty="0">
              <a:solidFill>
                <a:schemeClr val="tx1"/>
              </a:solidFill>
            </a:endParaRPr>
          </a:p>
          <a:p>
            <a:endParaRPr lang="en-US" dirty="0">
              <a:solidFill>
                <a:schemeClr val="tx1"/>
              </a:solidFill>
            </a:endParaRPr>
          </a:p>
        </p:txBody>
      </p:sp>
      <p:sp>
        <p:nvSpPr>
          <p:cNvPr id="4" name="Google Shape;238;p37">
            <a:extLst>
              <a:ext uri="{FF2B5EF4-FFF2-40B4-BE49-F238E27FC236}">
                <a16:creationId xmlns:a16="http://schemas.microsoft.com/office/drawing/2014/main" id="{148E1C90-4304-8A84-D73D-71A9B762D7AB}"/>
              </a:ext>
            </a:extLst>
          </p:cNvPr>
          <p:cNvSpPr txBox="1">
            <a:spLocks/>
          </p:cNvSpPr>
          <p:nvPr/>
        </p:nvSpPr>
        <p:spPr>
          <a:xfrm>
            <a:off x="3330498" y="3903438"/>
            <a:ext cx="5813502" cy="984311"/>
          </a:xfrm>
          <a:prstGeom prst="rect">
            <a:avLst/>
          </a:prstGeom>
          <a:solidFill>
            <a:schemeClr val="dk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600"/>
              <a:buFont typeface="Goldman"/>
              <a:buNone/>
              <a:defRPr sz="1200" b="0" i="0" u="none" strike="noStrike" cap="none">
                <a:solidFill>
                  <a:schemeClr val="lt1"/>
                </a:solidFill>
                <a:latin typeface="Goldman"/>
                <a:ea typeface="Goldman"/>
                <a:cs typeface="Goldman"/>
                <a:sym typeface="Goldman"/>
              </a:defRPr>
            </a:lvl1pPr>
            <a:lvl2pPr marR="0" lvl="1"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2pPr>
            <a:lvl3pPr marR="0" lvl="2"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3pPr>
            <a:lvl4pPr marR="0" lvl="3"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4pPr>
            <a:lvl5pPr marR="0" lvl="4"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5pPr>
            <a:lvl6pPr marR="0" lvl="5"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6pPr>
            <a:lvl7pPr marR="0" lvl="6"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7pPr>
            <a:lvl8pPr marR="0" lvl="7"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8pPr>
            <a:lvl9pPr marR="0" lvl="8" algn="ctr" rtl="0">
              <a:lnSpc>
                <a:spcPct val="100000"/>
              </a:lnSpc>
              <a:spcBef>
                <a:spcPts val="0"/>
              </a:spcBef>
              <a:spcAft>
                <a:spcPts val="0"/>
              </a:spcAft>
              <a:buClr>
                <a:schemeClr val="dk1"/>
              </a:buClr>
              <a:buSzPts val="2600"/>
              <a:buFont typeface="Goldman"/>
              <a:buNone/>
              <a:defRPr sz="2600" b="0" i="0" u="none" strike="noStrike" cap="none">
                <a:solidFill>
                  <a:schemeClr val="dk1"/>
                </a:solidFill>
                <a:latin typeface="Goldman"/>
                <a:ea typeface="Goldman"/>
                <a:cs typeface="Goldman"/>
                <a:sym typeface="Goldman"/>
              </a:defRPr>
            </a:lvl9pPr>
          </a:lstStyle>
          <a:p>
            <a:r>
              <a:rPr lang="en-US" dirty="0">
                <a:solidFill>
                  <a:schemeClr val="bg1"/>
                </a:solidFill>
              </a:rPr>
              <a:t>Scenarios tested :</a:t>
            </a:r>
          </a:p>
          <a:p>
            <a:r>
              <a:rPr lang="en-US" dirty="0">
                <a:solidFill>
                  <a:schemeClr val="bg1"/>
                </a:solidFill>
              </a:rPr>
              <a:t>Login with valid credentials, Login with invalid password, Add valid food item to cart, Add out-of-stock item, Order with empty cart, Schedule an order, Placing an order, Downloading receipt.</a:t>
            </a:r>
          </a:p>
        </p:txBody>
      </p:sp>
    </p:spTree>
    <p:extLst>
      <p:ext uri="{BB962C8B-B14F-4D97-AF65-F5344CB8AC3E}">
        <p14:creationId xmlns:p14="http://schemas.microsoft.com/office/powerpoint/2010/main" val="2615666759"/>
      </p:ext>
    </p:extLst>
  </p:cSld>
  <p:clrMapOvr>
    <a:masterClrMapping/>
  </p:clrMapOvr>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1200</Words>
  <Application>Microsoft Office PowerPoint</Application>
  <PresentationFormat>On-screen Show (16:9)</PresentationFormat>
  <Paragraphs>167</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Goldman</vt:lpstr>
      <vt:lpstr>Albert Sans</vt:lpstr>
      <vt:lpstr>Wingdings</vt:lpstr>
      <vt:lpstr>Open Sans</vt:lpstr>
      <vt:lpstr>Arial</vt:lpstr>
      <vt:lpstr>Raleway</vt:lpstr>
      <vt:lpstr>Technology Innovations by Slidesgo</vt:lpstr>
      <vt:lpstr>Ausmena WEBSITE  Course- Applied System Software </vt:lpstr>
      <vt:lpstr>TABLE OF CONTENTS</vt:lpstr>
      <vt:lpstr>Project Overview and Motivation </vt:lpstr>
      <vt:lpstr>Chosen SDLC Methodology</vt:lpstr>
      <vt:lpstr>Requirements Gathering &amp; Analysis</vt:lpstr>
      <vt:lpstr>Software Requirements Specification </vt:lpstr>
      <vt:lpstr>System and Software Design</vt:lpstr>
      <vt:lpstr>Implementation Phase</vt:lpstr>
      <vt:lpstr>Testing Strategy</vt:lpstr>
      <vt:lpstr>Test Results &amp; Validation</vt:lpstr>
      <vt:lpstr>Process Reflection and Lessons Learned </vt:lpstr>
      <vt:lpstr>Demo Overview</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Abdullah Ansari</cp:lastModifiedBy>
  <cp:revision>8</cp:revision>
  <dcterms:modified xsi:type="dcterms:W3CDTF">2025-05-25T08:34:01Z</dcterms:modified>
</cp:coreProperties>
</file>